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f17947a97241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2b652ebe4249d6"/>
  </p:sldMasterIdLst>
  <p:sldIdLst>
    <p:sldId xmlns:r="http://schemas.openxmlformats.org/officeDocument/2006/relationships" id="256" r:id="R373227d920824bfb"/>
    <p:sldId xmlns:r="http://schemas.openxmlformats.org/officeDocument/2006/relationships" id="257" r:id="R8a5396aff76b45c1"/>
    <p:sldId xmlns:r="http://schemas.openxmlformats.org/officeDocument/2006/relationships" id="258" r:id="Rcfae9b8c2daa4d8a"/>
    <p:sldId xmlns:r="http://schemas.openxmlformats.org/officeDocument/2006/relationships" id="259" r:id="R9ddb55ed898d4025"/>
    <p:sldId xmlns:r="http://schemas.openxmlformats.org/officeDocument/2006/relationships" id="260" r:id="R5b4d3bf64ef941a0"/>
    <p:sldId xmlns:r="http://schemas.openxmlformats.org/officeDocument/2006/relationships" id="261" r:id="R530aa8be158f430c"/>
    <p:sldId xmlns:r="http://schemas.openxmlformats.org/officeDocument/2006/relationships" id="262" r:id="Rd8cfa79199fb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b652ebe4249d6" /><Relationship Type="http://schemas.openxmlformats.org/officeDocument/2006/relationships/slide" Target="/ppt/slides/slide1.xml" Id="R373227d920824bfb" /><Relationship Type="http://schemas.openxmlformats.org/officeDocument/2006/relationships/slide" Target="/ppt/slides/slide2.xml" Id="R8a5396aff76b45c1" /><Relationship Type="http://schemas.openxmlformats.org/officeDocument/2006/relationships/slide" Target="/ppt/slides/slide3.xml" Id="Rcfae9b8c2daa4d8a" /><Relationship Type="http://schemas.openxmlformats.org/officeDocument/2006/relationships/slide" Target="/ppt/slides/slide4.xml" Id="R9ddb55ed898d4025" /><Relationship Type="http://schemas.openxmlformats.org/officeDocument/2006/relationships/slide" Target="/ppt/slides/slide5.xml" Id="R5b4d3bf64ef941a0" /><Relationship Type="http://schemas.openxmlformats.org/officeDocument/2006/relationships/slide" Target="/ppt/slides/slide6.xml" Id="R530aa8be158f430c" /><Relationship Type="http://schemas.openxmlformats.org/officeDocument/2006/relationships/slide" Target="/ppt/slides/slide7.xml" Id="Rd8cfa79199fb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4e87679a3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da70fea40439d" /><Relationship Type="http://schemas.openxmlformats.org/officeDocument/2006/relationships/theme" Target="/ppt/slideMasters/theme/theme1.xml" Id="R22f86b5ae87342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dda70fea4043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29b4416cd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bf44b251c40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f973b6fb9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d59d98c774d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56007aac242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9d1f2e4b142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10d69bfa94a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DATA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2 124 008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569 895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LUNDVOLD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Borrebekkens vei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89 98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post@oslodata.no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www.oslodata.no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911 701 413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DATA AS</a:t>
            </a:r>
          </a:p>
        </p:txBody>
      </p:sp>
    </p:spTree>
  </p:cSld>
  <p:clrMapOvr>
    <a:masterClrMapping xmlns:a="http://schemas.openxmlformats.org/drawingml/2006/main"/>
  </p:clrMapOvr>
</p:sld>
</file>