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117a435c4642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086dda064a4939"/>
  </p:sldMasterIdLst>
  <p:sldIdLst>
    <p:sldId xmlns:r="http://schemas.openxmlformats.org/officeDocument/2006/relationships" id="256" r:id="R776ce660d9c94895"/>
    <p:sldId xmlns:r="http://schemas.openxmlformats.org/officeDocument/2006/relationships" id="257" r:id="R6ade8db38472461f"/>
    <p:sldId xmlns:r="http://schemas.openxmlformats.org/officeDocument/2006/relationships" id="258" r:id="R8b3cee15950e4f31"/>
    <p:sldId xmlns:r="http://schemas.openxmlformats.org/officeDocument/2006/relationships" id="259" r:id="R61d02b7fcd1c4f67"/>
    <p:sldId xmlns:r="http://schemas.openxmlformats.org/officeDocument/2006/relationships" id="260" r:id="R7e62f73263914fa6"/>
    <p:sldId xmlns:r="http://schemas.openxmlformats.org/officeDocument/2006/relationships" id="261" r:id="Rfd6bf2c2a5c14548"/>
    <p:sldId xmlns:r="http://schemas.openxmlformats.org/officeDocument/2006/relationships" id="262" r:id="Rbb3b7ab80ee742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086dda064a4939" /><Relationship Type="http://schemas.openxmlformats.org/officeDocument/2006/relationships/slide" Target="/ppt/slides/slide1.xml" Id="R776ce660d9c94895" /><Relationship Type="http://schemas.openxmlformats.org/officeDocument/2006/relationships/slide" Target="/ppt/slides/slide2.xml" Id="R6ade8db38472461f" /><Relationship Type="http://schemas.openxmlformats.org/officeDocument/2006/relationships/slide" Target="/ppt/slides/slide3.xml" Id="R8b3cee15950e4f31" /><Relationship Type="http://schemas.openxmlformats.org/officeDocument/2006/relationships/slide" Target="/ppt/slides/slide4.xml" Id="R61d02b7fcd1c4f67" /><Relationship Type="http://schemas.openxmlformats.org/officeDocument/2006/relationships/slide" Target="/ppt/slides/slide5.xml" Id="R7e62f73263914fa6" /><Relationship Type="http://schemas.openxmlformats.org/officeDocument/2006/relationships/slide" Target="/ppt/slides/slide6.xml" Id="Rfd6bf2c2a5c14548" /><Relationship Type="http://schemas.openxmlformats.org/officeDocument/2006/relationships/slide" Target="/ppt/slides/slide7.xml" Id="Rbb3b7ab80ee742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e4e84ac61a45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97c4310474d9b" /><Relationship Type="http://schemas.openxmlformats.org/officeDocument/2006/relationships/theme" Target="/ppt/slideMasters/theme/theme1.xml" Id="R1cb23f03039b42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897c4310474d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e5892f2a749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289bef66349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963f3316746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0f9a8dc564d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1000e6f2545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8f38ca9d14e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f5e4bde114f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TITT INN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27 786 865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28 041 502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HELENE NORUM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KJELL ARVID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