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ce891ec91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04041821a4e01"/>
  </p:sldMasterIdLst>
  <p:sldIdLst>
    <p:sldId xmlns:r="http://schemas.openxmlformats.org/officeDocument/2006/relationships" id="256" r:id="Rde670f23820945af"/>
    <p:sldId xmlns:r="http://schemas.openxmlformats.org/officeDocument/2006/relationships" id="257" r:id="R3cb031348bdd425e"/>
    <p:sldId xmlns:r="http://schemas.openxmlformats.org/officeDocument/2006/relationships" id="258" r:id="R7be95716d8154cf0"/>
    <p:sldId xmlns:r="http://schemas.openxmlformats.org/officeDocument/2006/relationships" id="259" r:id="Rf16b5b1966554c6b"/>
    <p:sldId xmlns:r="http://schemas.openxmlformats.org/officeDocument/2006/relationships" id="260" r:id="R769ce4e377a8445e"/>
    <p:sldId xmlns:r="http://schemas.openxmlformats.org/officeDocument/2006/relationships" id="261" r:id="R0f5eb20ed5774d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04041821a4e01" /><Relationship Type="http://schemas.openxmlformats.org/officeDocument/2006/relationships/slide" Target="/ppt/slides/slide1.xml" Id="Rde670f23820945af" /><Relationship Type="http://schemas.openxmlformats.org/officeDocument/2006/relationships/slide" Target="/ppt/slides/slide2.xml" Id="R3cb031348bdd425e" /><Relationship Type="http://schemas.openxmlformats.org/officeDocument/2006/relationships/slide" Target="/ppt/slides/slide3.xml" Id="R7be95716d8154cf0" /><Relationship Type="http://schemas.openxmlformats.org/officeDocument/2006/relationships/slide" Target="/ppt/slides/slide4.xml" Id="Rf16b5b1966554c6b" /><Relationship Type="http://schemas.openxmlformats.org/officeDocument/2006/relationships/slide" Target="/ppt/slides/slide5.xml" Id="R769ce4e377a8445e" /><Relationship Type="http://schemas.openxmlformats.org/officeDocument/2006/relationships/slide" Target="/ppt/slides/slide6.xml" Id="R0f5eb20ed5774d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d1762c190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ff78e6149473c" /><Relationship Type="http://schemas.openxmlformats.org/officeDocument/2006/relationships/theme" Target="/ppt/slideMasters/theme/theme1.xml" Id="R34c4f979799345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ff78e6149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32fb846b0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382407fb6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0ccbc62c0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bb5d19ee1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f41deb58242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13e30452b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