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63882e07e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425c5c6b3423e"/>
  </p:sldMasterIdLst>
  <p:sldIdLst>
    <p:sldId xmlns:r="http://schemas.openxmlformats.org/officeDocument/2006/relationships" id="256" r:id="R547a7a8278a54f79"/>
    <p:sldId xmlns:r="http://schemas.openxmlformats.org/officeDocument/2006/relationships" id="257" r:id="Rdd61ab3dc2db48be"/>
    <p:sldId xmlns:r="http://schemas.openxmlformats.org/officeDocument/2006/relationships" id="258" r:id="Rd749417cb58f4f30"/>
    <p:sldId xmlns:r="http://schemas.openxmlformats.org/officeDocument/2006/relationships" id="259" r:id="Ra289b9406ec2468d"/>
    <p:sldId xmlns:r="http://schemas.openxmlformats.org/officeDocument/2006/relationships" id="260" r:id="R1ac20dd2cd9e4370"/>
    <p:sldId xmlns:r="http://schemas.openxmlformats.org/officeDocument/2006/relationships" id="261" r:id="R2375b293c37e45a3"/>
    <p:sldId xmlns:r="http://schemas.openxmlformats.org/officeDocument/2006/relationships" id="262" r:id="R0392145870dd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425c5c6b3423e" /><Relationship Type="http://schemas.openxmlformats.org/officeDocument/2006/relationships/slide" Target="/ppt/slides/slide1.xml" Id="R547a7a8278a54f79" /><Relationship Type="http://schemas.openxmlformats.org/officeDocument/2006/relationships/slide" Target="/ppt/slides/slide2.xml" Id="Rdd61ab3dc2db48be" /><Relationship Type="http://schemas.openxmlformats.org/officeDocument/2006/relationships/slide" Target="/ppt/slides/slide3.xml" Id="Rd749417cb58f4f30" /><Relationship Type="http://schemas.openxmlformats.org/officeDocument/2006/relationships/slide" Target="/ppt/slides/slide4.xml" Id="Ra289b9406ec2468d" /><Relationship Type="http://schemas.openxmlformats.org/officeDocument/2006/relationships/slide" Target="/ppt/slides/slide5.xml" Id="R1ac20dd2cd9e4370" /><Relationship Type="http://schemas.openxmlformats.org/officeDocument/2006/relationships/slide" Target="/ppt/slides/slide6.xml" Id="R2375b293c37e45a3" /><Relationship Type="http://schemas.openxmlformats.org/officeDocument/2006/relationships/slide" Target="/ppt/slides/slide7.xml" Id="R0392145870dd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800670a98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0df8b8c204b2d" /><Relationship Type="http://schemas.openxmlformats.org/officeDocument/2006/relationships/theme" Target="/ppt/slideMasters/theme/theme1.xml" Id="Rfcf03d09ab71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40df8b8c20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4e830fe7f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2418602cc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88e2ee5d1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f8ea491e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77412c071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d4bc1c7ff46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ba3396188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RELATIONS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2 871 683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H&amp;R EQUITY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JETH CONSULTING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911 624 230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