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e62e2ad12f46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c7d360859d44f7"/>
  </p:sldMasterIdLst>
  <p:sldIdLst>
    <p:sldId xmlns:r="http://schemas.openxmlformats.org/officeDocument/2006/relationships" id="256" r:id="R04ebf85e33624448"/>
    <p:sldId xmlns:r="http://schemas.openxmlformats.org/officeDocument/2006/relationships" id="257" r:id="R434948a05cdb4dfe"/>
    <p:sldId xmlns:r="http://schemas.openxmlformats.org/officeDocument/2006/relationships" id="258" r:id="R3a96fc05a55042ae"/>
    <p:sldId xmlns:r="http://schemas.openxmlformats.org/officeDocument/2006/relationships" id="259" r:id="Rd2065ffde65a4486"/>
    <p:sldId xmlns:r="http://schemas.openxmlformats.org/officeDocument/2006/relationships" id="260" r:id="R253f0cc264534ed2"/>
    <p:sldId xmlns:r="http://schemas.openxmlformats.org/officeDocument/2006/relationships" id="261" r:id="Rb85a173efed54a61"/>
    <p:sldId xmlns:r="http://schemas.openxmlformats.org/officeDocument/2006/relationships" id="262" r:id="R15d5b7736c5944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7d360859d44f7" /><Relationship Type="http://schemas.openxmlformats.org/officeDocument/2006/relationships/slide" Target="/ppt/slides/slide1.xml" Id="R04ebf85e33624448" /><Relationship Type="http://schemas.openxmlformats.org/officeDocument/2006/relationships/slide" Target="/ppt/slides/slide2.xml" Id="R434948a05cdb4dfe" /><Relationship Type="http://schemas.openxmlformats.org/officeDocument/2006/relationships/slide" Target="/ppt/slides/slide3.xml" Id="R3a96fc05a55042ae" /><Relationship Type="http://schemas.openxmlformats.org/officeDocument/2006/relationships/slide" Target="/ppt/slides/slide4.xml" Id="Rd2065ffde65a4486" /><Relationship Type="http://schemas.openxmlformats.org/officeDocument/2006/relationships/slide" Target="/ppt/slides/slide5.xml" Id="R253f0cc264534ed2" /><Relationship Type="http://schemas.openxmlformats.org/officeDocument/2006/relationships/slide" Target="/ppt/slides/slide6.xml" Id="Rb85a173efed54a61" /><Relationship Type="http://schemas.openxmlformats.org/officeDocument/2006/relationships/slide" Target="/ppt/slides/slide7.xml" Id="R15d5b7736c5944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f2577789948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9b59e0a0843b7" /><Relationship Type="http://schemas.openxmlformats.org/officeDocument/2006/relationships/theme" Target="/ppt/slideMasters/theme/theme1.xml" Id="Reca8f823f1ee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79b59e0a0843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9eab2999647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8c0260bba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d667b5746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528d5688f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d8c745b80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93f22e20b4f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dece5ccd94f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KMA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35 632 056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36 099 102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MIKAEL ANDREAS CARLSSON HERHEIM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Gjønneshagen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911 609 045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KMA INVEST AS</a:t>
            </a:r>
          </a:p>
        </p:txBody>
      </p:sp>
    </p:spTree>
  </p:cSld>
  <p:clrMapOvr>
    <a:masterClrMapping xmlns:a="http://schemas.openxmlformats.org/drawingml/2006/main"/>
  </p:clrMapOvr>
</p:sld>
</file>