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8634e13dc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a7f43576d41f1"/>
  </p:sldMasterIdLst>
  <p:sldIdLst>
    <p:sldId xmlns:r="http://schemas.openxmlformats.org/officeDocument/2006/relationships" id="256" r:id="Ra55f70656ac94c79"/>
    <p:sldId xmlns:r="http://schemas.openxmlformats.org/officeDocument/2006/relationships" id="257" r:id="R45d1c72e684b49d5"/>
    <p:sldId xmlns:r="http://schemas.openxmlformats.org/officeDocument/2006/relationships" id="258" r:id="R1a43266ffc5e4caf"/>
    <p:sldId xmlns:r="http://schemas.openxmlformats.org/officeDocument/2006/relationships" id="259" r:id="R555652dc38d44e66"/>
    <p:sldId xmlns:r="http://schemas.openxmlformats.org/officeDocument/2006/relationships" id="260" r:id="R3ce3d9f687264b87"/>
    <p:sldId xmlns:r="http://schemas.openxmlformats.org/officeDocument/2006/relationships" id="261" r:id="R82a8ab29372a43bc"/>
    <p:sldId xmlns:r="http://schemas.openxmlformats.org/officeDocument/2006/relationships" id="262" r:id="R5ec04bf319d4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a7f43576d41f1" /><Relationship Type="http://schemas.openxmlformats.org/officeDocument/2006/relationships/slide" Target="/ppt/slides/slide1.xml" Id="Ra55f70656ac94c79" /><Relationship Type="http://schemas.openxmlformats.org/officeDocument/2006/relationships/slide" Target="/ppt/slides/slide2.xml" Id="R45d1c72e684b49d5" /><Relationship Type="http://schemas.openxmlformats.org/officeDocument/2006/relationships/slide" Target="/ppt/slides/slide3.xml" Id="R1a43266ffc5e4caf" /><Relationship Type="http://schemas.openxmlformats.org/officeDocument/2006/relationships/slide" Target="/ppt/slides/slide4.xml" Id="R555652dc38d44e66" /><Relationship Type="http://schemas.openxmlformats.org/officeDocument/2006/relationships/slide" Target="/ppt/slides/slide5.xml" Id="R3ce3d9f687264b87" /><Relationship Type="http://schemas.openxmlformats.org/officeDocument/2006/relationships/slide" Target="/ppt/slides/slide6.xml" Id="R82a8ab29372a43bc" /><Relationship Type="http://schemas.openxmlformats.org/officeDocument/2006/relationships/slide" Target="/ppt/slides/slide7.xml" Id="R5ec04bf319d4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98fe158ab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995037d3a4ce7" /><Relationship Type="http://schemas.openxmlformats.org/officeDocument/2006/relationships/theme" Target="/ppt/slideMasters/theme/theme1.xml" Id="R27df2e6b3cc8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995037d3a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d783a2fd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fe39aefb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a92f6889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a7ac49fe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9ca7d7b2a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221be3a5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2fea5082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