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5b2cfe0355c4b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39a87d521e4478"/>
  </p:sldMasterIdLst>
  <p:sldIdLst>
    <p:sldId xmlns:r="http://schemas.openxmlformats.org/officeDocument/2006/relationships" id="256" r:id="R8201965b1a18478d"/>
    <p:sldId xmlns:r="http://schemas.openxmlformats.org/officeDocument/2006/relationships" id="257" r:id="Rd9294bcf1a3f40c5"/>
    <p:sldId xmlns:r="http://schemas.openxmlformats.org/officeDocument/2006/relationships" id="258" r:id="Rc2e02971f52a4e08"/>
    <p:sldId xmlns:r="http://schemas.openxmlformats.org/officeDocument/2006/relationships" id="259" r:id="R6d1fc71c16404bed"/>
    <p:sldId xmlns:r="http://schemas.openxmlformats.org/officeDocument/2006/relationships" id="260" r:id="R52b0757b3805461e"/>
    <p:sldId xmlns:r="http://schemas.openxmlformats.org/officeDocument/2006/relationships" id="261" r:id="Ra104e01e6d6b47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39a87d521e4478" /><Relationship Type="http://schemas.openxmlformats.org/officeDocument/2006/relationships/slide" Target="/ppt/slides/slide1.xml" Id="R8201965b1a18478d" /><Relationship Type="http://schemas.openxmlformats.org/officeDocument/2006/relationships/slide" Target="/ppt/slides/slide2.xml" Id="Rd9294bcf1a3f40c5" /><Relationship Type="http://schemas.openxmlformats.org/officeDocument/2006/relationships/slide" Target="/ppt/slides/slide3.xml" Id="Rc2e02971f52a4e08" /><Relationship Type="http://schemas.openxmlformats.org/officeDocument/2006/relationships/slide" Target="/ppt/slides/slide4.xml" Id="R6d1fc71c16404bed" /><Relationship Type="http://schemas.openxmlformats.org/officeDocument/2006/relationships/slide" Target="/ppt/slides/slide5.xml" Id="R52b0757b3805461e" /><Relationship Type="http://schemas.openxmlformats.org/officeDocument/2006/relationships/slide" Target="/ppt/slides/slide6.xml" Id="Ra104e01e6d6b47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60551e80504b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4e6b72f6b24d38" /><Relationship Type="http://schemas.openxmlformats.org/officeDocument/2006/relationships/theme" Target="/ppt/slideMasters/theme/theme1.xml" Id="R262264b4d7c645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4e6b72f6b24d3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cc7449fbab4a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de7f7682cd45a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f8510ff0d545d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1efd79a5b8442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773f2c889f467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17aa646ce342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JONAS ERIKSEN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JONAS ERIKSEN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JONAS ERIKSEN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JONAS ERIKSEN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JONAS ERIKSEN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JONAS ERIKSEN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Nanna Eriksen Røe, Bolignummer H0204, Helge Barmans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6508 Kristiansund 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nanna.eriksen.roe@jonas.no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911 487 748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JONAS ERIKSEN AS</a:t>
            </a:r>
          </a:p>
        </p:txBody>
      </p:sp>
    </p:spTree>
  </p:cSld>
  <p:clrMapOvr>
    <a:masterClrMapping xmlns:a="http://schemas.openxmlformats.org/drawingml/2006/main"/>
  </p:clrMapOvr>
</p:sld>
</file>