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6199f6fd6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239c1e4754c2e"/>
  </p:sldMasterIdLst>
  <p:sldIdLst>
    <p:sldId xmlns:r="http://schemas.openxmlformats.org/officeDocument/2006/relationships" id="256" r:id="R7ecdac7d9e3f4a5f"/>
    <p:sldId xmlns:r="http://schemas.openxmlformats.org/officeDocument/2006/relationships" id="257" r:id="R8c93c9a140464d1f"/>
    <p:sldId xmlns:r="http://schemas.openxmlformats.org/officeDocument/2006/relationships" id="258" r:id="R17e0f8afca0b4447"/>
    <p:sldId xmlns:r="http://schemas.openxmlformats.org/officeDocument/2006/relationships" id="259" r:id="R4c5475345d4e4f73"/>
    <p:sldId xmlns:r="http://schemas.openxmlformats.org/officeDocument/2006/relationships" id="260" r:id="Rff679be092dc4ae5"/>
    <p:sldId xmlns:r="http://schemas.openxmlformats.org/officeDocument/2006/relationships" id="261" r:id="Red025ac8fb74405e"/>
    <p:sldId xmlns:r="http://schemas.openxmlformats.org/officeDocument/2006/relationships" id="262" r:id="R7dce8bfd270e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239c1e4754c2e" /><Relationship Type="http://schemas.openxmlformats.org/officeDocument/2006/relationships/slide" Target="/ppt/slides/slide1.xml" Id="R7ecdac7d9e3f4a5f" /><Relationship Type="http://schemas.openxmlformats.org/officeDocument/2006/relationships/slide" Target="/ppt/slides/slide2.xml" Id="R8c93c9a140464d1f" /><Relationship Type="http://schemas.openxmlformats.org/officeDocument/2006/relationships/slide" Target="/ppt/slides/slide3.xml" Id="R17e0f8afca0b4447" /><Relationship Type="http://schemas.openxmlformats.org/officeDocument/2006/relationships/slide" Target="/ppt/slides/slide4.xml" Id="R4c5475345d4e4f73" /><Relationship Type="http://schemas.openxmlformats.org/officeDocument/2006/relationships/slide" Target="/ppt/slides/slide5.xml" Id="Rff679be092dc4ae5" /><Relationship Type="http://schemas.openxmlformats.org/officeDocument/2006/relationships/slide" Target="/ppt/slides/slide6.xml" Id="Red025ac8fb74405e" /><Relationship Type="http://schemas.openxmlformats.org/officeDocument/2006/relationships/slide" Target="/ppt/slides/slide7.xml" Id="R7dce8bfd270e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185b08d3b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5cd5e7c44372" /><Relationship Type="http://schemas.openxmlformats.org/officeDocument/2006/relationships/theme" Target="/ppt/slideMasters/theme/theme1.xml" Id="R60dda0e90a60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c5cd5e7c4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6fc02446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30ea602d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94612213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2bee750a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2ee85195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4209ff00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e2bf9a750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