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cd1d866efd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6ef8e19a2481a"/>
  </p:sldMasterIdLst>
  <p:sldIdLst>
    <p:sldId xmlns:r="http://schemas.openxmlformats.org/officeDocument/2006/relationships" id="256" r:id="R9a6aec36388247cf"/>
    <p:sldId xmlns:r="http://schemas.openxmlformats.org/officeDocument/2006/relationships" id="257" r:id="Rb163853e5a014918"/>
    <p:sldId xmlns:r="http://schemas.openxmlformats.org/officeDocument/2006/relationships" id="258" r:id="Ra4b81f8150bb4cce"/>
    <p:sldId xmlns:r="http://schemas.openxmlformats.org/officeDocument/2006/relationships" id="259" r:id="R37a2a368623449db"/>
    <p:sldId xmlns:r="http://schemas.openxmlformats.org/officeDocument/2006/relationships" id="260" r:id="R7c3d6b9aefc6453f"/>
    <p:sldId xmlns:r="http://schemas.openxmlformats.org/officeDocument/2006/relationships" id="261" r:id="R2df2ba2e4675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6ef8e19a2481a" /><Relationship Type="http://schemas.openxmlformats.org/officeDocument/2006/relationships/slide" Target="/ppt/slides/slide1.xml" Id="R9a6aec36388247cf" /><Relationship Type="http://schemas.openxmlformats.org/officeDocument/2006/relationships/slide" Target="/ppt/slides/slide2.xml" Id="Rb163853e5a014918" /><Relationship Type="http://schemas.openxmlformats.org/officeDocument/2006/relationships/slide" Target="/ppt/slides/slide3.xml" Id="Ra4b81f8150bb4cce" /><Relationship Type="http://schemas.openxmlformats.org/officeDocument/2006/relationships/slide" Target="/ppt/slides/slide4.xml" Id="R37a2a368623449db" /><Relationship Type="http://schemas.openxmlformats.org/officeDocument/2006/relationships/slide" Target="/ppt/slides/slide5.xml" Id="R7c3d6b9aefc6453f" /><Relationship Type="http://schemas.openxmlformats.org/officeDocument/2006/relationships/slide" Target="/ppt/slides/slide6.xml" Id="R2df2ba2e4675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95bb144d8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e876e6a7a4df5" /><Relationship Type="http://schemas.openxmlformats.org/officeDocument/2006/relationships/theme" Target="/ppt/slideMasters/theme/theme1.xml" Id="Rac42dea120884d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e876e6a7a4d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4ce378d37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3284ed619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012d87d294c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7d7e4961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e6714ef1542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d2060fd246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DOMBÅS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DOMBÅS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DOMBÅS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DOMBÅS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DOMBÅS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DOMBÅS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Domaasgrendi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2660 Dombås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10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911 199 289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DOMBÅS HOTELL AS</a:t>
            </a:r>
          </a:p>
        </p:txBody>
      </p:sp>
    </p:spTree>
  </p:cSld>
  <p:clrMapOvr>
    <a:masterClrMapping xmlns:a="http://schemas.openxmlformats.org/drawingml/2006/main"/>
  </p:clrMapOvr>
</p:sld>
</file>