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5a1180fa424c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eca8be7ff542f6"/>
  </p:sldMasterIdLst>
  <p:sldIdLst>
    <p:sldId xmlns:r="http://schemas.openxmlformats.org/officeDocument/2006/relationships" id="256" r:id="R65aa50f2ae9e4750"/>
    <p:sldId xmlns:r="http://schemas.openxmlformats.org/officeDocument/2006/relationships" id="257" r:id="R702500ebcdcc4f03"/>
    <p:sldId xmlns:r="http://schemas.openxmlformats.org/officeDocument/2006/relationships" id="258" r:id="R74dce026421943cc"/>
    <p:sldId xmlns:r="http://schemas.openxmlformats.org/officeDocument/2006/relationships" id="259" r:id="Rf937a2636c95423c"/>
    <p:sldId xmlns:r="http://schemas.openxmlformats.org/officeDocument/2006/relationships" id="260" r:id="R7fdb3795edf8408a"/>
    <p:sldId xmlns:r="http://schemas.openxmlformats.org/officeDocument/2006/relationships" id="261" r:id="R99fc3caa7a4a4d2e"/>
    <p:sldId xmlns:r="http://schemas.openxmlformats.org/officeDocument/2006/relationships" id="262" r:id="R147dae5447cc47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eca8be7ff542f6" /><Relationship Type="http://schemas.openxmlformats.org/officeDocument/2006/relationships/slide" Target="/ppt/slides/slide1.xml" Id="R65aa50f2ae9e4750" /><Relationship Type="http://schemas.openxmlformats.org/officeDocument/2006/relationships/slide" Target="/ppt/slides/slide2.xml" Id="R702500ebcdcc4f03" /><Relationship Type="http://schemas.openxmlformats.org/officeDocument/2006/relationships/slide" Target="/ppt/slides/slide3.xml" Id="R74dce026421943cc" /><Relationship Type="http://schemas.openxmlformats.org/officeDocument/2006/relationships/slide" Target="/ppt/slides/slide4.xml" Id="Rf937a2636c95423c" /><Relationship Type="http://schemas.openxmlformats.org/officeDocument/2006/relationships/slide" Target="/ppt/slides/slide5.xml" Id="R7fdb3795edf8408a" /><Relationship Type="http://schemas.openxmlformats.org/officeDocument/2006/relationships/slide" Target="/ppt/slides/slide6.xml" Id="R99fc3caa7a4a4d2e" /><Relationship Type="http://schemas.openxmlformats.org/officeDocument/2006/relationships/slide" Target="/ppt/slides/slide7.xml" Id="R147dae5447cc47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aa3ee5e90f40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5f507dd9074317" /><Relationship Type="http://schemas.openxmlformats.org/officeDocument/2006/relationships/theme" Target="/ppt/slideMasters/theme/theme1.xml" Id="R8c8ef5ebf1ad47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5f507dd90743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80dd069964a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acff1d1444c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fd9a758c94c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ffd6ff8a84f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d823a67fc4c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ec38ca65934c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a5b5b0b9244d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MOLVER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MOLVER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−9 601 782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−10 603 355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93 543 380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110 220 278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ANNA BERRUM LERVIK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BERRUM LERVIK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TRONN LERVIK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 Frogner allé 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301730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tronn.lervik@molver.no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911 155 362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MOLVER AS</a:t>
            </a:r>
          </a:p>
        </p:txBody>
      </p:sp>
    </p:spTree>
  </p:cSld>
  <p:clrMapOvr>
    <a:masterClrMapping xmlns:a="http://schemas.openxmlformats.org/drawingml/2006/main"/>
  </p:clrMapOvr>
</p:sld>
</file>