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33e5c7564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5dda217324395"/>
  </p:sldMasterIdLst>
  <p:sldIdLst>
    <p:sldId xmlns:r="http://schemas.openxmlformats.org/officeDocument/2006/relationships" id="256" r:id="Rde8ac16764e94c52"/>
    <p:sldId xmlns:r="http://schemas.openxmlformats.org/officeDocument/2006/relationships" id="257" r:id="Rb50b60bf32be4c9a"/>
    <p:sldId xmlns:r="http://schemas.openxmlformats.org/officeDocument/2006/relationships" id="258" r:id="R9c14eeb4949745b9"/>
    <p:sldId xmlns:r="http://schemas.openxmlformats.org/officeDocument/2006/relationships" id="259" r:id="R5dcd4d2c4d2e400f"/>
    <p:sldId xmlns:r="http://schemas.openxmlformats.org/officeDocument/2006/relationships" id="260" r:id="Rbdd271f6c28b41ad"/>
    <p:sldId xmlns:r="http://schemas.openxmlformats.org/officeDocument/2006/relationships" id="261" r:id="R2041e26cf4b54835"/>
    <p:sldId xmlns:r="http://schemas.openxmlformats.org/officeDocument/2006/relationships" id="262" r:id="Rc879a947aa9c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5dda217324395" /><Relationship Type="http://schemas.openxmlformats.org/officeDocument/2006/relationships/slide" Target="/ppt/slides/slide1.xml" Id="Rde8ac16764e94c52" /><Relationship Type="http://schemas.openxmlformats.org/officeDocument/2006/relationships/slide" Target="/ppt/slides/slide2.xml" Id="Rb50b60bf32be4c9a" /><Relationship Type="http://schemas.openxmlformats.org/officeDocument/2006/relationships/slide" Target="/ppt/slides/slide3.xml" Id="R9c14eeb4949745b9" /><Relationship Type="http://schemas.openxmlformats.org/officeDocument/2006/relationships/slide" Target="/ppt/slides/slide4.xml" Id="R5dcd4d2c4d2e400f" /><Relationship Type="http://schemas.openxmlformats.org/officeDocument/2006/relationships/slide" Target="/ppt/slides/slide5.xml" Id="Rbdd271f6c28b41ad" /><Relationship Type="http://schemas.openxmlformats.org/officeDocument/2006/relationships/slide" Target="/ppt/slides/slide6.xml" Id="R2041e26cf4b54835" /><Relationship Type="http://schemas.openxmlformats.org/officeDocument/2006/relationships/slide" Target="/ppt/slides/slide7.xml" Id="Rc879a947aa9c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cddaae4db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19fd9d57489e" /><Relationship Type="http://schemas.openxmlformats.org/officeDocument/2006/relationships/theme" Target="/ppt/slideMasters/theme/theme1.xml" Id="R3f1b7cd059f7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719fd9d57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bbede351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a94f4293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0f4befd7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c1c937b5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95e35747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e244871c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e86123fa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