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dcaaa200f24a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b16d1262854fb1"/>
  </p:sldMasterIdLst>
  <p:sldIdLst>
    <p:sldId xmlns:r="http://schemas.openxmlformats.org/officeDocument/2006/relationships" id="256" r:id="R20d5daafc904476e"/>
    <p:sldId xmlns:r="http://schemas.openxmlformats.org/officeDocument/2006/relationships" id="257" r:id="Re2b19725803146e1"/>
    <p:sldId xmlns:r="http://schemas.openxmlformats.org/officeDocument/2006/relationships" id="258" r:id="R63af4a1cabec457b"/>
    <p:sldId xmlns:r="http://schemas.openxmlformats.org/officeDocument/2006/relationships" id="259" r:id="Rdc8545e216a944bc"/>
    <p:sldId xmlns:r="http://schemas.openxmlformats.org/officeDocument/2006/relationships" id="260" r:id="R24b053fe582642b4"/>
    <p:sldId xmlns:r="http://schemas.openxmlformats.org/officeDocument/2006/relationships" id="261" r:id="R8f16b069cf8247ec"/>
    <p:sldId xmlns:r="http://schemas.openxmlformats.org/officeDocument/2006/relationships" id="262" r:id="R72662c5f40fa4d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b16d1262854fb1" /><Relationship Type="http://schemas.openxmlformats.org/officeDocument/2006/relationships/slide" Target="/ppt/slides/slide1.xml" Id="R20d5daafc904476e" /><Relationship Type="http://schemas.openxmlformats.org/officeDocument/2006/relationships/slide" Target="/ppt/slides/slide2.xml" Id="Re2b19725803146e1" /><Relationship Type="http://schemas.openxmlformats.org/officeDocument/2006/relationships/slide" Target="/ppt/slides/slide3.xml" Id="R63af4a1cabec457b" /><Relationship Type="http://schemas.openxmlformats.org/officeDocument/2006/relationships/slide" Target="/ppt/slides/slide4.xml" Id="Rdc8545e216a944bc" /><Relationship Type="http://schemas.openxmlformats.org/officeDocument/2006/relationships/slide" Target="/ppt/slides/slide5.xml" Id="R24b053fe582642b4" /><Relationship Type="http://schemas.openxmlformats.org/officeDocument/2006/relationships/slide" Target="/ppt/slides/slide6.xml" Id="R8f16b069cf8247ec" /><Relationship Type="http://schemas.openxmlformats.org/officeDocument/2006/relationships/slide" Target="/ppt/slides/slide7.xml" Id="R72662c5f40fa4d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58c3a39c9a48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7ff208fa941c0" /><Relationship Type="http://schemas.openxmlformats.org/officeDocument/2006/relationships/theme" Target="/ppt/slideMasters/theme/theme1.xml" Id="R8d6340280e7c43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d7ff208fa941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94a3163004e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85779ae9e49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eaa2820364a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793ba978541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1836d4a6046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e41ad182f42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7c67ae5804c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CORNELIUSSEN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CORNELIUSSEN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−249 816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6 262 421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172 860 978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173 066 358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MENNE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911 080 141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