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3c0d9235b4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c39f176d2a4cf6"/>
  </p:sldMasterIdLst>
  <p:sldIdLst>
    <p:sldId xmlns:r="http://schemas.openxmlformats.org/officeDocument/2006/relationships" id="256" r:id="R5728a7c97bb24161"/>
    <p:sldId xmlns:r="http://schemas.openxmlformats.org/officeDocument/2006/relationships" id="257" r:id="R06681494a1364879"/>
    <p:sldId xmlns:r="http://schemas.openxmlformats.org/officeDocument/2006/relationships" id="258" r:id="Rb138af5be08d4304"/>
    <p:sldId xmlns:r="http://schemas.openxmlformats.org/officeDocument/2006/relationships" id="259" r:id="R5b726febad5145ed"/>
    <p:sldId xmlns:r="http://schemas.openxmlformats.org/officeDocument/2006/relationships" id="260" r:id="R2a01a09bee304b4c"/>
    <p:sldId xmlns:r="http://schemas.openxmlformats.org/officeDocument/2006/relationships" id="261" r:id="R1da8a0dc857f43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39f176d2a4cf6" /><Relationship Type="http://schemas.openxmlformats.org/officeDocument/2006/relationships/slide" Target="/ppt/slides/slide1.xml" Id="R5728a7c97bb24161" /><Relationship Type="http://schemas.openxmlformats.org/officeDocument/2006/relationships/slide" Target="/ppt/slides/slide2.xml" Id="R06681494a1364879" /><Relationship Type="http://schemas.openxmlformats.org/officeDocument/2006/relationships/slide" Target="/ppt/slides/slide3.xml" Id="Rb138af5be08d4304" /><Relationship Type="http://schemas.openxmlformats.org/officeDocument/2006/relationships/slide" Target="/ppt/slides/slide4.xml" Id="R5b726febad5145ed" /><Relationship Type="http://schemas.openxmlformats.org/officeDocument/2006/relationships/slide" Target="/ppt/slides/slide5.xml" Id="R2a01a09bee304b4c" /><Relationship Type="http://schemas.openxmlformats.org/officeDocument/2006/relationships/slide" Target="/ppt/slides/slide6.xml" Id="R1da8a0dc857f43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fb56c3adf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5aa2610714e47" /><Relationship Type="http://schemas.openxmlformats.org/officeDocument/2006/relationships/theme" Target="/ppt/slideMasters/theme/theme1.xml" Id="R35c4f43048894f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55aa261071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61413d27443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61594f0d4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fb581cd2342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78c8df86f40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99b2b89764b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06ec048dc4f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CORNELIUSSEN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911 080 141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