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fcf87623ae44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c9a6e8decc4df1"/>
  </p:sldMasterIdLst>
  <p:sldIdLst>
    <p:sldId xmlns:r="http://schemas.openxmlformats.org/officeDocument/2006/relationships" id="256" r:id="R1496dda70e2846c2"/>
    <p:sldId xmlns:r="http://schemas.openxmlformats.org/officeDocument/2006/relationships" id="257" r:id="Rea60ff5fd9214bc3"/>
    <p:sldId xmlns:r="http://schemas.openxmlformats.org/officeDocument/2006/relationships" id="258" r:id="R2eb347208c82441d"/>
    <p:sldId xmlns:r="http://schemas.openxmlformats.org/officeDocument/2006/relationships" id="259" r:id="R3a582455918e468b"/>
    <p:sldId xmlns:r="http://schemas.openxmlformats.org/officeDocument/2006/relationships" id="260" r:id="R5007361e5cce4e37"/>
    <p:sldId xmlns:r="http://schemas.openxmlformats.org/officeDocument/2006/relationships" id="261" r:id="R52cf82fae731487c"/>
    <p:sldId xmlns:r="http://schemas.openxmlformats.org/officeDocument/2006/relationships" id="262" r:id="Rbdf8be4c401f4c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c9a6e8decc4df1" /><Relationship Type="http://schemas.openxmlformats.org/officeDocument/2006/relationships/slide" Target="/ppt/slides/slide1.xml" Id="R1496dda70e2846c2" /><Relationship Type="http://schemas.openxmlformats.org/officeDocument/2006/relationships/slide" Target="/ppt/slides/slide2.xml" Id="Rea60ff5fd9214bc3" /><Relationship Type="http://schemas.openxmlformats.org/officeDocument/2006/relationships/slide" Target="/ppt/slides/slide3.xml" Id="R2eb347208c82441d" /><Relationship Type="http://schemas.openxmlformats.org/officeDocument/2006/relationships/slide" Target="/ppt/slides/slide4.xml" Id="R3a582455918e468b" /><Relationship Type="http://schemas.openxmlformats.org/officeDocument/2006/relationships/slide" Target="/ppt/slides/slide5.xml" Id="R5007361e5cce4e37" /><Relationship Type="http://schemas.openxmlformats.org/officeDocument/2006/relationships/slide" Target="/ppt/slides/slide6.xml" Id="R52cf82fae731487c" /><Relationship Type="http://schemas.openxmlformats.org/officeDocument/2006/relationships/slide" Target="/ppt/slides/slide7.xml" Id="Rbdf8be4c401f4c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6279259e4b4b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6345e16dc44db" /><Relationship Type="http://schemas.openxmlformats.org/officeDocument/2006/relationships/theme" Target="/ppt/slideMasters/theme/theme1.xml" Id="R28ad3a169b9b4f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e6345e16dc44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cc22064fe48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2a3f8c5754f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679096d784b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dd3c72fe34d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daef7774e49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4e7ee858a4a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2264496fbd4c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GUNNAR LANDGRAFF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LANDGRAFF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6 793 587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5 896 080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40 088 567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302 229 325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317 927 964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WILSON LANDGRAFF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 KALSTAD LANDGRAFF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WILSON LANDGRAFF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STRAALBERG LANDGRAFF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Josefines gate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60 03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910 989 014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LANDGRAFF AS</a:t>
            </a:r>
          </a:p>
        </p:txBody>
      </p:sp>
    </p:spTree>
  </p:cSld>
  <p:clrMapOvr>
    <a:masterClrMapping xmlns:a="http://schemas.openxmlformats.org/drawingml/2006/main"/>
  </p:clrMapOvr>
</p:sld>
</file>