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4b9b70b4c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1c4f0124e4a32"/>
  </p:sldMasterIdLst>
  <p:sldIdLst>
    <p:sldId xmlns:r="http://schemas.openxmlformats.org/officeDocument/2006/relationships" id="256" r:id="Rf409cb63e00f4515"/>
    <p:sldId xmlns:r="http://schemas.openxmlformats.org/officeDocument/2006/relationships" id="257" r:id="R9bb8da69bc854219"/>
    <p:sldId xmlns:r="http://schemas.openxmlformats.org/officeDocument/2006/relationships" id="258" r:id="R26541ca2d8ca4853"/>
    <p:sldId xmlns:r="http://schemas.openxmlformats.org/officeDocument/2006/relationships" id="259" r:id="R43f8d1715d3448fe"/>
    <p:sldId xmlns:r="http://schemas.openxmlformats.org/officeDocument/2006/relationships" id="260" r:id="Rd404516ae15f457f"/>
    <p:sldId xmlns:r="http://schemas.openxmlformats.org/officeDocument/2006/relationships" id="261" r:id="R0ea1594f04d647c7"/>
    <p:sldId xmlns:r="http://schemas.openxmlformats.org/officeDocument/2006/relationships" id="262" r:id="Ra9bee170bb5b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1c4f0124e4a32" /><Relationship Type="http://schemas.openxmlformats.org/officeDocument/2006/relationships/slide" Target="/ppt/slides/slide1.xml" Id="Rf409cb63e00f4515" /><Relationship Type="http://schemas.openxmlformats.org/officeDocument/2006/relationships/slide" Target="/ppt/slides/slide2.xml" Id="R9bb8da69bc854219" /><Relationship Type="http://schemas.openxmlformats.org/officeDocument/2006/relationships/slide" Target="/ppt/slides/slide3.xml" Id="R26541ca2d8ca4853" /><Relationship Type="http://schemas.openxmlformats.org/officeDocument/2006/relationships/slide" Target="/ppt/slides/slide4.xml" Id="R43f8d1715d3448fe" /><Relationship Type="http://schemas.openxmlformats.org/officeDocument/2006/relationships/slide" Target="/ppt/slides/slide5.xml" Id="Rd404516ae15f457f" /><Relationship Type="http://schemas.openxmlformats.org/officeDocument/2006/relationships/slide" Target="/ppt/slides/slide6.xml" Id="R0ea1594f04d647c7" /><Relationship Type="http://schemas.openxmlformats.org/officeDocument/2006/relationships/slide" Target="/ppt/slides/slide7.xml" Id="Ra9bee170bb5b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ba4ce701b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ec7935aa403b" /><Relationship Type="http://schemas.openxmlformats.org/officeDocument/2006/relationships/theme" Target="/ppt/slideMasters/theme/theme1.xml" Id="Rb9e36fe09863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8ec7935aa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0714d2d1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31fd71b1a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fb6f4e7f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9a4339e09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3df9da75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e40629f6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e1bfbbad4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