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02a7785a843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b7ec51c7c40a6"/>
  </p:sldMasterIdLst>
  <p:sldIdLst>
    <p:sldId xmlns:r="http://schemas.openxmlformats.org/officeDocument/2006/relationships" id="256" r:id="R6f3188a5e1d44dbe"/>
    <p:sldId xmlns:r="http://schemas.openxmlformats.org/officeDocument/2006/relationships" id="257" r:id="Rec0a244284e04ef6"/>
    <p:sldId xmlns:r="http://schemas.openxmlformats.org/officeDocument/2006/relationships" id="258" r:id="Ref27147779f849fb"/>
    <p:sldId xmlns:r="http://schemas.openxmlformats.org/officeDocument/2006/relationships" id="259" r:id="R032711896a564f91"/>
    <p:sldId xmlns:r="http://schemas.openxmlformats.org/officeDocument/2006/relationships" id="260" r:id="R1473a0727d82487c"/>
    <p:sldId xmlns:r="http://schemas.openxmlformats.org/officeDocument/2006/relationships" id="261" r:id="Rf806d79530ba41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b7ec51c7c40a6" /><Relationship Type="http://schemas.openxmlformats.org/officeDocument/2006/relationships/slide" Target="/ppt/slides/slide1.xml" Id="R6f3188a5e1d44dbe" /><Relationship Type="http://schemas.openxmlformats.org/officeDocument/2006/relationships/slide" Target="/ppt/slides/slide2.xml" Id="Rec0a244284e04ef6" /><Relationship Type="http://schemas.openxmlformats.org/officeDocument/2006/relationships/slide" Target="/ppt/slides/slide3.xml" Id="Ref27147779f849fb" /><Relationship Type="http://schemas.openxmlformats.org/officeDocument/2006/relationships/slide" Target="/ppt/slides/slide4.xml" Id="R032711896a564f91" /><Relationship Type="http://schemas.openxmlformats.org/officeDocument/2006/relationships/slide" Target="/ppt/slides/slide5.xml" Id="R1473a0727d82487c" /><Relationship Type="http://schemas.openxmlformats.org/officeDocument/2006/relationships/slide" Target="/ppt/slides/slide6.xml" Id="Rf806d79530ba41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0cfcd4b1a4f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cbf709a404b14" /><Relationship Type="http://schemas.openxmlformats.org/officeDocument/2006/relationships/theme" Target="/ppt/slideMasters/theme/theme1.xml" Id="Rfc9b6ee7011f4a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8cbf709a404b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61ba99def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3457dae6a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cbcc05fb7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3264254f345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b5e6a8d054a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5cd5d613144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BØHN REGNSKAP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11 - 13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44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910 909 177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