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929501e93f45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46af9a9f414975"/>
  </p:sldMasterIdLst>
  <p:sldIdLst>
    <p:sldId xmlns:r="http://schemas.openxmlformats.org/officeDocument/2006/relationships" id="256" r:id="R3ce70a960b1e45f8"/>
    <p:sldId xmlns:r="http://schemas.openxmlformats.org/officeDocument/2006/relationships" id="257" r:id="R952d35179857480c"/>
    <p:sldId xmlns:r="http://schemas.openxmlformats.org/officeDocument/2006/relationships" id="258" r:id="Rd433a6f8a4c0406d"/>
    <p:sldId xmlns:r="http://schemas.openxmlformats.org/officeDocument/2006/relationships" id="259" r:id="R04e5ebcc2ced421d"/>
    <p:sldId xmlns:r="http://schemas.openxmlformats.org/officeDocument/2006/relationships" id="260" r:id="Rba93f7e4aab54161"/>
    <p:sldId xmlns:r="http://schemas.openxmlformats.org/officeDocument/2006/relationships" id="261" r:id="R5925cdf4a8d64a87"/>
    <p:sldId xmlns:r="http://schemas.openxmlformats.org/officeDocument/2006/relationships" id="262" r:id="Rb291ab8611144e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46af9a9f414975" /><Relationship Type="http://schemas.openxmlformats.org/officeDocument/2006/relationships/slide" Target="/ppt/slides/slide1.xml" Id="R3ce70a960b1e45f8" /><Relationship Type="http://schemas.openxmlformats.org/officeDocument/2006/relationships/slide" Target="/ppt/slides/slide2.xml" Id="R952d35179857480c" /><Relationship Type="http://schemas.openxmlformats.org/officeDocument/2006/relationships/slide" Target="/ppt/slides/slide3.xml" Id="Rd433a6f8a4c0406d" /><Relationship Type="http://schemas.openxmlformats.org/officeDocument/2006/relationships/slide" Target="/ppt/slides/slide4.xml" Id="R04e5ebcc2ced421d" /><Relationship Type="http://schemas.openxmlformats.org/officeDocument/2006/relationships/slide" Target="/ppt/slides/slide5.xml" Id="Rba93f7e4aab54161" /><Relationship Type="http://schemas.openxmlformats.org/officeDocument/2006/relationships/slide" Target="/ppt/slides/slide6.xml" Id="R5925cdf4a8d64a87" /><Relationship Type="http://schemas.openxmlformats.org/officeDocument/2006/relationships/slide" Target="/ppt/slides/slide7.xml" Id="Rb291ab8611144e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2d70b32dd249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30169153c4c78" /><Relationship Type="http://schemas.openxmlformats.org/officeDocument/2006/relationships/theme" Target="/ppt/slideMasters/theme/theme1.xml" Id="Rc67dbe346df745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a30169153c4c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ba3fe2dbb45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5f86a17bb48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fb5bed45c42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a3e82bbd643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af79fe4dc4c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c85dcd8db4d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4d18ee07e4c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NRC GROUP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NRC GROUP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NRC GROUP ASA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NRC GROUP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NRC GROUP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NRC GROUP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6 553 000 000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1 783 000 000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4 452 000 000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NRC GROUP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SBAKKEJORD AS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 SPESIALFOND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J.P. MORGAN SE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SKANDINAVISKA ENSKILDA BANKEN AB (PUBL) OSLOFILIALEN NORSK AVDELING AV UTENLANDS  –  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KISTEFOS-MUSEETS DRIFTSFOND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INNOVEMUS AS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NRC GROUP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Lysaker torg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25 45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contact@nrcgroup.no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www.nrcgroup.no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910 686 909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NRC GROUP ASA</a:t>
            </a:r>
          </a:p>
        </p:txBody>
      </p:sp>
    </p:spTree>
  </p:cSld>
  <p:clrMapOvr>
    <a:masterClrMapping xmlns:a="http://schemas.openxmlformats.org/drawingml/2006/main"/>
  </p:clrMapOvr>
</p:sld>
</file>