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e01887c99745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486775d8b340c0"/>
  </p:sldMasterIdLst>
  <p:sldIdLst>
    <p:sldId xmlns:r="http://schemas.openxmlformats.org/officeDocument/2006/relationships" id="256" r:id="Rbf063c6e385d46db"/>
    <p:sldId xmlns:r="http://schemas.openxmlformats.org/officeDocument/2006/relationships" id="257" r:id="R92d53ff95c5c42de"/>
    <p:sldId xmlns:r="http://schemas.openxmlformats.org/officeDocument/2006/relationships" id="258" r:id="R9a930cd7913d47a6"/>
    <p:sldId xmlns:r="http://schemas.openxmlformats.org/officeDocument/2006/relationships" id="259" r:id="R1e1b2b2f4f6a45ea"/>
    <p:sldId xmlns:r="http://schemas.openxmlformats.org/officeDocument/2006/relationships" id="260" r:id="R58f262b37d814303"/>
    <p:sldId xmlns:r="http://schemas.openxmlformats.org/officeDocument/2006/relationships" id="261" r:id="Rb995563039074e67"/>
    <p:sldId xmlns:r="http://schemas.openxmlformats.org/officeDocument/2006/relationships" id="262" r:id="R15c6ad1475ae41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486775d8b340c0" /><Relationship Type="http://schemas.openxmlformats.org/officeDocument/2006/relationships/slide" Target="/ppt/slides/slide1.xml" Id="Rbf063c6e385d46db" /><Relationship Type="http://schemas.openxmlformats.org/officeDocument/2006/relationships/slide" Target="/ppt/slides/slide2.xml" Id="R92d53ff95c5c42de" /><Relationship Type="http://schemas.openxmlformats.org/officeDocument/2006/relationships/slide" Target="/ppt/slides/slide3.xml" Id="R9a930cd7913d47a6" /><Relationship Type="http://schemas.openxmlformats.org/officeDocument/2006/relationships/slide" Target="/ppt/slides/slide4.xml" Id="R1e1b2b2f4f6a45ea" /><Relationship Type="http://schemas.openxmlformats.org/officeDocument/2006/relationships/slide" Target="/ppt/slides/slide5.xml" Id="R58f262b37d814303" /><Relationship Type="http://schemas.openxmlformats.org/officeDocument/2006/relationships/slide" Target="/ppt/slides/slide6.xml" Id="Rb995563039074e67" /><Relationship Type="http://schemas.openxmlformats.org/officeDocument/2006/relationships/slide" Target="/ppt/slides/slide7.xml" Id="R15c6ad1475ae41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077daff47e48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ffb8e2a32647dd" /><Relationship Type="http://schemas.openxmlformats.org/officeDocument/2006/relationships/theme" Target="/ppt/slideMasters/theme/theme1.xml" Id="Rfd80f60114b04e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ffb8e2a32647d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dafb83b18a41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e0311febbd45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63185df8c64f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35a41ddfba48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96b4377aeb4a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5149f6e2424c3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d90ffca95b43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AHLSELL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AHLSELL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AHLSELL NORGE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AHLSELL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AHLSELL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AHLSELL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8 058 628 611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368 821 349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251 045 193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1 638 193 114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4 803 986 897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AHLSELL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AHLSELL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AHLSELL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Alf Bjerckes vei 22B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40 00 44 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www.ahlsell.no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910 478 656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AHLSELL NORGE AS</a:t>
            </a:r>
          </a:p>
        </p:txBody>
      </p:sp>
    </p:spTree>
  </p:cSld>
  <p:clrMapOvr>
    <a:masterClrMapping xmlns:a="http://schemas.openxmlformats.org/drawingml/2006/main"/>
  </p:clrMapOvr>
</p:sld>
</file>