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4a81b6e22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f8b77bda3472e"/>
  </p:sldMasterIdLst>
  <p:sldIdLst>
    <p:sldId xmlns:r="http://schemas.openxmlformats.org/officeDocument/2006/relationships" id="256" r:id="R17d973b950c0449d"/>
    <p:sldId xmlns:r="http://schemas.openxmlformats.org/officeDocument/2006/relationships" id="257" r:id="Re92279ecb6fb40b9"/>
    <p:sldId xmlns:r="http://schemas.openxmlformats.org/officeDocument/2006/relationships" id="258" r:id="Rbb804e9e6428431f"/>
    <p:sldId xmlns:r="http://schemas.openxmlformats.org/officeDocument/2006/relationships" id="259" r:id="R38e7a7ba44ac4ee7"/>
    <p:sldId xmlns:r="http://schemas.openxmlformats.org/officeDocument/2006/relationships" id="260" r:id="R550984b3f6064245"/>
    <p:sldId xmlns:r="http://schemas.openxmlformats.org/officeDocument/2006/relationships" id="261" r:id="R7621d89c22c84dfd"/>
    <p:sldId xmlns:r="http://schemas.openxmlformats.org/officeDocument/2006/relationships" id="262" r:id="R7e2eb114db2a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f8b77bda3472e" /><Relationship Type="http://schemas.openxmlformats.org/officeDocument/2006/relationships/slide" Target="/ppt/slides/slide1.xml" Id="R17d973b950c0449d" /><Relationship Type="http://schemas.openxmlformats.org/officeDocument/2006/relationships/slide" Target="/ppt/slides/slide2.xml" Id="Re92279ecb6fb40b9" /><Relationship Type="http://schemas.openxmlformats.org/officeDocument/2006/relationships/slide" Target="/ppt/slides/slide3.xml" Id="Rbb804e9e6428431f" /><Relationship Type="http://schemas.openxmlformats.org/officeDocument/2006/relationships/slide" Target="/ppt/slides/slide4.xml" Id="R38e7a7ba44ac4ee7" /><Relationship Type="http://schemas.openxmlformats.org/officeDocument/2006/relationships/slide" Target="/ppt/slides/slide5.xml" Id="R550984b3f6064245" /><Relationship Type="http://schemas.openxmlformats.org/officeDocument/2006/relationships/slide" Target="/ppt/slides/slide6.xml" Id="R7621d89c22c84dfd" /><Relationship Type="http://schemas.openxmlformats.org/officeDocument/2006/relationships/slide" Target="/ppt/slides/slide7.xml" Id="R7e2eb114db2a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a9a7e7074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3451a24244b97" /><Relationship Type="http://schemas.openxmlformats.org/officeDocument/2006/relationships/theme" Target="/ppt/slideMasters/theme/theme1.xml" Id="R8a7dd8b3fb4a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3451a2424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4009bfd8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c6c0b92c9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b12a9f0f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fc055448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069d555b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9cbd31ff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d5e20f04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HOTEL ALEXANDRA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HOTEL ALEXANDRA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202 672 485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33 331 317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30 490 872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177 836 820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466 337 642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FONDSAVANSE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SOGN OG FJORDANE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VALBORG KRISTINE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Lodalsvegen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alex@alexandra.no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www.alexandra.no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910 114 085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