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98783a02b14c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a5bece778b4cd2"/>
  </p:sldMasterIdLst>
  <p:sldIdLst>
    <p:sldId xmlns:r="http://schemas.openxmlformats.org/officeDocument/2006/relationships" id="256" r:id="R4897aa75fcf94294"/>
    <p:sldId xmlns:r="http://schemas.openxmlformats.org/officeDocument/2006/relationships" id="257" r:id="R191043e07a0c4341"/>
    <p:sldId xmlns:r="http://schemas.openxmlformats.org/officeDocument/2006/relationships" id="258" r:id="Rbb8eb01db4a3453f"/>
    <p:sldId xmlns:r="http://schemas.openxmlformats.org/officeDocument/2006/relationships" id="259" r:id="R6179a859cffe4dc1"/>
    <p:sldId xmlns:r="http://schemas.openxmlformats.org/officeDocument/2006/relationships" id="260" r:id="Ra21e66d81dea4c17"/>
    <p:sldId xmlns:r="http://schemas.openxmlformats.org/officeDocument/2006/relationships" id="261" r:id="R3031973ccac04b22"/>
    <p:sldId xmlns:r="http://schemas.openxmlformats.org/officeDocument/2006/relationships" id="262" r:id="Rc2340142f6fb49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a5bece778b4cd2" /><Relationship Type="http://schemas.openxmlformats.org/officeDocument/2006/relationships/slide" Target="/ppt/slides/slide1.xml" Id="R4897aa75fcf94294" /><Relationship Type="http://schemas.openxmlformats.org/officeDocument/2006/relationships/slide" Target="/ppt/slides/slide2.xml" Id="R191043e07a0c4341" /><Relationship Type="http://schemas.openxmlformats.org/officeDocument/2006/relationships/slide" Target="/ppt/slides/slide3.xml" Id="Rbb8eb01db4a3453f" /><Relationship Type="http://schemas.openxmlformats.org/officeDocument/2006/relationships/slide" Target="/ppt/slides/slide4.xml" Id="R6179a859cffe4dc1" /><Relationship Type="http://schemas.openxmlformats.org/officeDocument/2006/relationships/slide" Target="/ppt/slides/slide5.xml" Id="Ra21e66d81dea4c17" /><Relationship Type="http://schemas.openxmlformats.org/officeDocument/2006/relationships/slide" Target="/ppt/slides/slide6.xml" Id="R3031973ccac04b22" /><Relationship Type="http://schemas.openxmlformats.org/officeDocument/2006/relationships/slide" Target="/ppt/slides/slide7.xml" Id="Rc2340142f6fb49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17b4e6b2e43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c0b3d3ae84b91" /><Relationship Type="http://schemas.openxmlformats.org/officeDocument/2006/relationships/theme" Target="/ppt/slideMasters/theme/theme1.xml" Id="R9b228d093c9749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7c0b3d3ae84b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cfc9ae0904b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569287c5f48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65aaf586043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dd6f284354c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22cd9b35843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a87ef68414e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7719cf0414a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JPJ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JPJ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JPJ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JPJ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JPJ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JPJ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14 139 883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18 841 203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JPJ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JOACHIM PRØSCH JOHNSEN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JPJ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Lillevannsskogen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899 528 832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JPJ CAPITAL AS</a:t>
            </a:r>
          </a:p>
        </p:txBody>
      </p:sp>
    </p:spTree>
  </p:cSld>
  <p:clrMapOvr>
    <a:masterClrMapping xmlns:a="http://schemas.openxmlformats.org/drawingml/2006/main"/>
  </p:clrMapOvr>
</p:sld>
</file>