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ee052f3118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a46ead14541fa"/>
  </p:sldMasterIdLst>
  <p:sldIdLst>
    <p:sldId xmlns:r="http://schemas.openxmlformats.org/officeDocument/2006/relationships" id="256" r:id="R1c9f820847254191"/>
    <p:sldId xmlns:r="http://schemas.openxmlformats.org/officeDocument/2006/relationships" id="257" r:id="Rba0b79bdd72f4f4e"/>
    <p:sldId xmlns:r="http://schemas.openxmlformats.org/officeDocument/2006/relationships" id="258" r:id="R4c99882750be45cf"/>
    <p:sldId xmlns:r="http://schemas.openxmlformats.org/officeDocument/2006/relationships" id="259" r:id="R553e2f6726994ec8"/>
    <p:sldId xmlns:r="http://schemas.openxmlformats.org/officeDocument/2006/relationships" id="260" r:id="R80462309af6d4403"/>
    <p:sldId xmlns:r="http://schemas.openxmlformats.org/officeDocument/2006/relationships" id="261" r:id="Rc715a1853f694f96"/>
    <p:sldId xmlns:r="http://schemas.openxmlformats.org/officeDocument/2006/relationships" id="262" r:id="R18ec749dd2c547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a46ead14541fa" /><Relationship Type="http://schemas.openxmlformats.org/officeDocument/2006/relationships/slide" Target="/ppt/slides/slide1.xml" Id="R1c9f820847254191" /><Relationship Type="http://schemas.openxmlformats.org/officeDocument/2006/relationships/slide" Target="/ppt/slides/slide2.xml" Id="Rba0b79bdd72f4f4e" /><Relationship Type="http://schemas.openxmlformats.org/officeDocument/2006/relationships/slide" Target="/ppt/slides/slide3.xml" Id="R4c99882750be45cf" /><Relationship Type="http://schemas.openxmlformats.org/officeDocument/2006/relationships/slide" Target="/ppt/slides/slide4.xml" Id="R553e2f6726994ec8" /><Relationship Type="http://schemas.openxmlformats.org/officeDocument/2006/relationships/slide" Target="/ppt/slides/slide5.xml" Id="R80462309af6d4403" /><Relationship Type="http://schemas.openxmlformats.org/officeDocument/2006/relationships/slide" Target="/ppt/slides/slide6.xml" Id="Rc715a1853f694f96" /><Relationship Type="http://schemas.openxmlformats.org/officeDocument/2006/relationships/slide" Target="/ppt/slides/slide7.xml" Id="R18ec749dd2c547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0e127e167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d6ccd21bf462d" /><Relationship Type="http://schemas.openxmlformats.org/officeDocument/2006/relationships/theme" Target="/ppt/slideMasters/theme/theme1.xml" Id="Rb67f313b4eda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d6ccd21bf46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fa6048cea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413bb9ef1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94a35a1f7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93656486a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4a78be895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6d557ef47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81af8831c42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