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6fd47774c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96a70e99a423a"/>
  </p:sldMasterIdLst>
  <p:sldIdLst>
    <p:sldId xmlns:r="http://schemas.openxmlformats.org/officeDocument/2006/relationships" id="256" r:id="Rdbb357eb4adc4f71"/>
    <p:sldId xmlns:r="http://schemas.openxmlformats.org/officeDocument/2006/relationships" id="257" r:id="Ra58ed8f551d54bdf"/>
    <p:sldId xmlns:r="http://schemas.openxmlformats.org/officeDocument/2006/relationships" id="258" r:id="R60a065d60b144399"/>
    <p:sldId xmlns:r="http://schemas.openxmlformats.org/officeDocument/2006/relationships" id="259" r:id="R6ac93a29c08b4d42"/>
    <p:sldId xmlns:r="http://schemas.openxmlformats.org/officeDocument/2006/relationships" id="260" r:id="Rba5c16f6130b4ba9"/>
    <p:sldId xmlns:r="http://schemas.openxmlformats.org/officeDocument/2006/relationships" id="261" r:id="R6cc615de30f3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96a70e99a423a" /><Relationship Type="http://schemas.openxmlformats.org/officeDocument/2006/relationships/slide" Target="/ppt/slides/slide1.xml" Id="Rdbb357eb4adc4f71" /><Relationship Type="http://schemas.openxmlformats.org/officeDocument/2006/relationships/slide" Target="/ppt/slides/slide2.xml" Id="Ra58ed8f551d54bdf" /><Relationship Type="http://schemas.openxmlformats.org/officeDocument/2006/relationships/slide" Target="/ppt/slides/slide3.xml" Id="R60a065d60b144399" /><Relationship Type="http://schemas.openxmlformats.org/officeDocument/2006/relationships/slide" Target="/ppt/slides/slide4.xml" Id="R6ac93a29c08b4d42" /><Relationship Type="http://schemas.openxmlformats.org/officeDocument/2006/relationships/slide" Target="/ppt/slides/slide5.xml" Id="Rba5c16f6130b4ba9" /><Relationship Type="http://schemas.openxmlformats.org/officeDocument/2006/relationships/slide" Target="/ppt/slides/slide6.xml" Id="R6cc615de30f3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404cd6e52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ed35ecbf4c8a" /><Relationship Type="http://schemas.openxmlformats.org/officeDocument/2006/relationships/theme" Target="/ppt/slideMasters/theme/theme1.xml" Id="R62e9acabc1f6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6ed35ecbf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b6dcdf4fa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6c7d1c3dc4f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c972b2bac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529925928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534848afa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d847140d4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899 328 132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INVEST AS</a:t>
            </a:r>
          </a:p>
        </p:txBody>
      </p:sp>
    </p:spTree>
  </p:cSld>
  <p:clrMapOvr>
    <a:masterClrMapping xmlns:a="http://schemas.openxmlformats.org/drawingml/2006/main"/>
  </p:clrMapOvr>
</p:sld>
</file>