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6d7c9d6b2342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d8ac3a8c624def"/>
  </p:sldMasterIdLst>
  <p:sldIdLst>
    <p:sldId xmlns:r="http://schemas.openxmlformats.org/officeDocument/2006/relationships" id="256" r:id="R2cffe79e170c4666"/>
    <p:sldId xmlns:r="http://schemas.openxmlformats.org/officeDocument/2006/relationships" id="257" r:id="Re8acd7067dd14f50"/>
    <p:sldId xmlns:r="http://schemas.openxmlformats.org/officeDocument/2006/relationships" id="258" r:id="R80c818db83044b0b"/>
    <p:sldId xmlns:r="http://schemas.openxmlformats.org/officeDocument/2006/relationships" id="259" r:id="Rb4f04bc262f94efd"/>
    <p:sldId xmlns:r="http://schemas.openxmlformats.org/officeDocument/2006/relationships" id="260" r:id="R9a3d1054866b4130"/>
    <p:sldId xmlns:r="http://schemas.openxmlformats.org/officeDocument/2006/relationships" id="261" r:id="R6a6d953262eb4c36"/>
    <p:sldId xmlns:r="http://schemas.openxmlformats.org/officeDocument/2006/relationships" id="262" r:id="R5c4cca659d3947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d8ac3a8c624def" /><Relationship Type="http://schemas.openxmlformats.org/officeDocument/2006/relationships/slide" Target="/ppt/slides/slide1.xml" Id="R2cffe79e170c4666" /><Relationship Type="http://schemas.openxmlformats.org/officeDocument/2006/relationships/slide" Target="/ppt/slides/slide2.xml" Id="Re8acd7067dd14f50" /><Relationship Type="http://schemas.openxmlformats.org/officeDocument/2006/relationships/slide" Target="/ppt/slides/slide3.xml" Id="R80c818db83044b0b" /><Relationship Type="http://schemas.openxmlformats.org/officeDocument/2006/relationships/slide" Target="/ppt/slides/slide4.xml" Id="Rb4f04bc262f94efd" /><Relationship Type="http://schemas.openxmlformats.org/officeDocument/2006/relationships/slide" Target="/ppt/slides/slide5.xml" Id="R9a3d1054866b4130" /><Relationship Type="http://schemas.openxmlformats.org/officeDocument/2006/relationships/slide" Target="/ppt/slides/slide6.xml" Id="R6a6d953262eb4c36" /><Relationship Type="http://schemas.openxmlformats.org/officeDocument/2006/relationships/slide" Target="/ppt/slides/slide7.xml" Id="R5c4cca659d3947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0e0b0fb06d4e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3590d405842e0" /><Relationship Type="http://schemas.openxmlformats.org/officeDocument/2006/relationships/theme" Target="/ppt/slideMasters/theme/theme1.xml" Id="R437493d928eb43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a3590d405842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1ba34eae945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4187bb6f14e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eec954f0845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859480ea649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c19011fb943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1cc4908c748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17848e72941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SKJELAVIK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SKJELAVIK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SKJELAVIK HOLDING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SKJELAVIK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SKJELAVIK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SKJELAVIK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8 037 744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8 060 770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SKJELAVIK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KJÆRANDSEN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SKJELAVIK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Holmegata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5523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sigurd@eta.no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899 254 422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SKJELAVIK HOLDING AS</a:t>
            </a:r>
          </a:p>
        </p:txBody>
      </p:sp>
    </p:spTree>
  </p:cSld>
  <p:clrMapOvr>
    <a:masterClrMapping xmlns:a="http://schemas.openxmlformats.org/drawingml/2006/main"/>
  </p:clrMapOvr>
</p:sld>
</file>