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5ba00f0bb54e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dae9d5501243b7"/>
  </p:sldMasterIdLst>
  <p:sldIdLst>
    <p:sldId xmlns:r="http://schemas.openxmlformats.org/officeDocument/2006/relationships" id="256" r:id="Rf91209e706704252"/>
    <p:sldId xmlns:r="http://schemas.openxmlformats.org/officeDocument/2006/relationships" id="257" r:id="R9aa260a529e2443c"/>
    <p:sldId xmlns:r="http://schemas.openxmlformats.org/officeDocument/2006/relationships" id="258" r:id="R2f281e5ac8434463"/>
    <p:sldId xmlns:r="http://schemas.openxmlformats.org/officeDocument/2006/relationships" id="259" r:id="Re0eceafa92a24e87"/>
    <p:sldId xmlns:r="http://schemas.openxmlformats.org/officeDocument/2006/relationships" id="260" r:id="Rd868f546947f4b1e"/>
    <p:sldId xmlns:r="http://schemas.openxmlformats.org/officeDocument/2006/relationships" id="261" r:id="R80e16ff047a94d8c"/>
    <p:sldId xmlns:r="http://schemas.openxmlformats.org/officeDocument/2006/relationships" id="262" r:id="Rafc7dd45bc2f42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dae9d5501243b7" /><Relationship Type="http://schemas.openxmlformats.org/officeDocument/2006/relationships/slide" Target="/ppt/slides/slide1.xml" Id="Rf91209e706704252" /><Relationship Type="http://schemas.openxmlformats.org/officeDocument/2006/relationships/slide" Target="/ppt/slides/slide2.xml" Id="R9aa260a529e2443c" /><Relationship Type="http://schemas.openxmlformats.org/officeDocument/2006/relationships/slide" Target="/ppt/slides/slide3.xml" Id="R2f281e5ac8434463" /><Relationship Type="http://schemas.openxmlformats.org/officeDocument/2006/relationships/slide" Target="/ppt/slides/slide4.xml" Id="Re0eceafa92a24e87" /><Relationship Type="http://schemas.openxmlformats.org/officeDocument/2006/relationships/slide" Target="/ppt/slides/slide5.xml" Id="Rd868f546947f4b1e" /><Relationship Type="http://schemas.openxmlformats.org/officeDocument/2006/relationships/slide" Target="/ppt/slides/slide6.xml" Id="R80e16ff047a94d8c" /><Relationship Type="http://schemas.openxmlformats.org/officeDocument/2006/relationships/slide" Target="/ppt/slides/slide7.xml" Id="Rafc7dd45bc2f42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f49f6e327a4d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8e4d6174642f9" /><Relationship Type="http://schemas.openxmlformats.org/officeDocument/2006/relationships/theme" Target="/ppt/slideMasters/theme/theme1.xml" Id="Rf212f529c0d842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c8e4d6174642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51e9c18e843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a1db15a8445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779174d2840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5076e679c4c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838f31fb444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28a0b2b6d48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b314b37b243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ANNO 2011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ANNO 2011 AS ble etablert [år] og holder til i Kolsås.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−438 356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5 910 022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40 267 580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52 313 189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NORDMOEN  –  59,6 %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NORDMOEN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NORDMOEN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Glitterudveien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1352 Kolsås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899 112 652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