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1f74f4abb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1d0141cc54482"/>
  </p:sldMasterIdLst>
  <p:sldIdLst>
    <p:sldId xmlns:r="http://schemas.openxmlformats.org/officeDocument/2006/relationships" id="256" r:id="R899f2bda9e7b41ac"/>
    <p:sldId xmlns:r="http://schemas.openxmlformats.org/officeDocument/2006/relationships" id="257" r:id="R7a0c0b167fb44eac"/>
    <p:sldId xmlns:r="http://schemas.openxmlformats.org/officeDocument/2006/relationships" id="258" r:id="R7ececa5be75749b5"/>
    <p:sldId xmlns:r="http://schemas.openxmlformats.org/officeDocument/2006/relationships" id="259" r:id="Re35f870ef02c4d55"/>
    <p:sldId xmlns:r="http://schemas.openxmlformats.org/officeDocument/2006/relationships" id="260" r:id="R34ac0a2d802342c3"/>
    <p:sldId xmlns:r="http://schemas.openxmlformats.org/officeDocument/2006/relationships" id="261" r:id="R9e27ba7dc5824367"/>
    <p:sldId xmlns:r="http://schemas.openxmlformats.org/officeDocument/2006/relationships" id="262" r:id="Rf9bd9e86d4c243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1d0141cc54482" /><Relationship Type="http://schemas.openxmlformats.org/officeDocument/2006/relationships/slide" Target="/ppt/slides/slide1.xml" Id="R899f2bda9e7b41ac" /><Relationship Type="http://schemas.openxmlformats.org/officeDocument/2006/relationships/slide" Target="/ppt/slides/slide2.xml" Id="R7a0c0b167fb44eac" /><Relationship Type="http://schemas.openxmlformats.org/officeDocument/2006/relationships/slide" Target="/ppt/slides/slide3.xml" Id="R7ececa5be75749b5" /><Relationship Type="http://schemas.openxmlformats.org/officeDocument/2006/relationships/slide" Target="/ppt/slides/slide4.xml" Id="Re35f870ef02c4d55" /><Relationship Type="http://schemas.openxmlformats.org/officeDocument/2006/relationships/slide" Target="/ppt/slides/slide5.xml" Id="R34ac0a2d802342c3" /><Relationship Type="http://schemas.openxmlformats.org/officeDocument/2006/relationships/slide" Target="/ppt/slides/slide6.xml" Id="R9e27ba7dc5824367" /><Relationship Type="http://schemas.openxmlformats.org/officeDocument/2006/relationships/slide" Target="/ppt/slides/slide7.xml" Id="Rf9bd9e86d4c243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65cf959eb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0077d90524471" /><Relationship Type="http://schemas.openxmlformats.org/officeDocument/2006/relationships/theme" Target="/ppt/slideMasters/theme/theme1.xml" Id="R12645714e61243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0077d9052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6fe86e295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a6090fb0e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a7e8ded1d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8c18b71a64d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867980e7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8e96e735c4b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d7a4326c2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INVEST 2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LIV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899 080 122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