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347875dcc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9e26c039448ac"/>
  </p:sldMasterIdLst>
  <p:sldIdLst>
    <p:sldId xmlns:r="http://schemas.openxmlformats.org/officeDocument/2006/relationships" id="256" r:id="R220575ae0277410c"/>
    <p:sldId xmlns:r="http://schemas.openxmlformats.org/officeDocument/2006/relationships" id="257" r:id="R97b4e0a3aeaf425b"/>
    <p:sldId xmlns:r="http://schemas.openxmlformats.org/officeDocument/2006/relationships" id="258" r:id="Ra4d634c146de4ffb"/>
    <p:sldId xmlns:r="http://schemas.openxmlformats.org/officeDocument/2006/relationships" id="259" r:id="R7f384a7470ef4e7a"/>
    <p:sldId xmlns:r="http://schemas.openxmlformats.org/officeDocument/2006/relationships" id="260" r:id="Ref9531d86b544aaa"/>
    <p:sldId xmlns:r="http://schemas.openxmlformats.org/officeDocument/2006/relationships" id="261" r:id="Rf60758d11b66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9e26c039448ac" /><Relationship Type="http://schemas.openxmlformats.org/officeDocument/2006/relationships/slide" Target="/ppt/slides/slide1.xml" Id="R220575ae0277410c" /><Relationship Type="http://schemas.openxmlformats.org/officeDocument/2006/relationships/slide" Target="/ppt/slides/slide2.xml" Id="R97b4e0a3aeaf425b" /><Relationship Type="http://schemas.openxmlformats.org/officeDocument/2006/relationships/slide" Target="/ppt/slides/slide3.xml" Id="Ra4d634c146de4ffb" /><Relationship Type="http://schemas.openxmlformats.org/officeDocument/2006/relationships/slide" Target="/ppt/slides/slide4.xml" Id="R7f384a7470ef4e7a" /><Relationship Type="http://schemas.openxmlformats.org/officeDocument/2006/relationships/slide" Target="/ppt/slides/slide5.xml" Id="Ref9531d86b544aaa" /><Relationship Type="http://schemas.openxmlformats.org/officeDocument/2006/relationships/slide" Target="/ppt/slides/slide6.xml" Id="Rf60758d11b66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a63be2dd6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ae84bbeb482a" /><Relationship Type="http://schemas.openxmlformats.org/officeDocument/2006/relationships/theme" Target="/ppt/slideMasters/theme/theme1.xml" Id="Reeb53d6b2564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bae84bbeb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630df714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f80f2642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d7264bc06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7e61650e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a99996b05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79ca8c29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