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df3e6cab74b410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806fc557d0d4ad6"/>
  </p:sldMasterIdLst>
  <p:sldIdLst>
    <p:sldId xmlns:r="http://schemas.openxmlformats.org/officeDocument/2006/relationships" id="256" r:id="Rcebdd6be1529499c"/>
    <p:sldId xmlns:r="http://schemas.openxmlformats.org/officeDocument/2006/relationships" id="257" r:id="R80681a086c9b4dff"/>
    <p:sldId xmlns:r="http://schemas.openxmlformats.org/officeDocument/2006/relationships" id="258" r:id="R07b6c35dddcc4df9"/>
    <p:sldId xmlns:r="http://schemas.openxmlformats.org/officeDocument/2006/relationships" id="259" r:id="R08cfe5bf95fb41c8"/>
    <p:sldId xmlns:r="http://schemas.openxmlformats.org/officeDocument/2006/relationships" id="260" r:id="Re48aa5b6450f40ff"/>
    <p:sldId xmlns:r="http://schemas.openxmlformats.org/officeDocument/2006/relationships" id="261" r:id="Rc498d1741145484a"/>
    <p:sldId xmlns:r="http://schemas.openxmlformats.org/officeDocument/2006/relationships" id="262" r:id="R074fd9a8642c42e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806fc557d0d4ad6" /><Relationship Type="http://schemas.openxmlformats.org/officeDocument/2006/relationships/slide" Target="/ppt/slides/slide1.xml" Id="Rcebdd6be1529499c" /><Relationship Type="http://schemas.openxmlformats.org/officeDocument/2006/relationships/slide" Target="/ppt/slides/slide2.xml" Id="R80681a086c9b4dff" /><Relationship Type="http://schemas.openxmlformats.org/officeDocument/2006/relationships/slide" Target="/ppt/slides/slide3.xml" Id="R07b6c35dddcc4df9" /><Relationship Type="http://schemas.openxmlformats.org/officeDocument/2006/relationships/slide" Target="/ppt/slides/slide4.xml" Id="R08cfe5bf95fb41c8" /><Relationship Type="http://schemas.openxmlformats.org/officeDocument/2006/relationships/slide" Target="/ppt/slides/slide5.xml" Id="Re48aa5b6450f40ff" /><Relationship Type="http://schemas.openxmlformats.org/officeDocument/2006/relationships/slide" Target="/ppt/slides/slide6.xml" Id="Rc498d1741145484a" /><Relationship Type="http://schemas.openxmlformats.org/officeDocument/2006/relationships/slide" Target="/ppt/slides/slide7.xml" Id="R074fd9a8642c42e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9a13207059e4a0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511dc454a8468e" /><Relationship Type="http://schemas.openxmlformats.org/officeDocument/2006/relationships/theme" Target="/ppt/slideMasters/theme/theme1.xml" Id="R9f774afbcd9e42e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6511dc454a8468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db880e476b481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3e6a6690b641c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96a7ca465a49a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0a6b1dda30482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09eed76b7b4e8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0b0d79cdf740d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c9dcc56767401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MARS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MARS AS ble etablert [år] og holder til i Hønefoss.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−6 893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−6 856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2 312 791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2 472 519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MARTE FREDRIKKE SKARSTEIN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Søndre torv 2B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3510 Hønefoss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frederik@fhr.no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898 945 502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MARS AS</a:t>
            </a:r>
          </a:p>
        </p:txBody>
      </p:sp>
    </p:spTree>
  </p:cSld>
  <p:clrMapOvr>
    <a:masterClrMapping xmlns:a="http://schemas.openxmlformats.org/drawingml/2006/main"/>
  </p:clrMapOvr>
</p:sld>
</file>