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ac94bcb21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28b6769c54924"/>
  </p:sldMasterIdLst>
  <p:sldIdLst>
    <p:sldId xmlns:r="http://schemas.openxmlformats.org/officeDocument/2006/relationships" id="256" r:id="R9eb9c1e6b13645d3"/>
    <p:sldId xmlns:r="http://schemas.openxmlformats.org/officeDocument/2006/relationships" id="257" r:id="R7e1cf52932314b3f"/>
    <p:sldId xmlns:r="http://schemas.openxmlformats.org/officeDocument/2006/relationships" id="258" r:id="R55f4807e3fcd4d00"/>
    <p:sldId xmlns:r="http://schemas.openxmlformats.org/officeDocument/2006/relationships" id="259" r:id="R22cd7e1b46b1416b"/>
    <p:sldId xmlns:r="http://schemas.openxmlformats.org/officeDocument/2006/relationships" id="260" r:id="R262c536b5115414c"/>
    <p:sldId xmlns:r="http://schemas.openxmlformats.org/officeDocument/2006/relationships" id="261" r:id="R9d17d6cb18024b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28b6769c54924" /><Relationship Type="http://schemas.openxmlformats.org/officeDocument/2006/relationships/slide" Target="/ppt/slides/slide1.xml" Id="R9eb9c1e6b13645d3" /><Relationship Type="http://schemas.openxmlformats.org/officeDocument/2006/relationships/slide" Target="/ppt/slides/slide2.xml" Id="R7e1cf52932314b3f" /><Relationship Type="http://schemas.openxmlformats.org/officeDocument/2006/relationships/slide" Target="/ppt/slides/slide3.xml" Id="R55f4807e3fcd4d00" /><Relationship Type="http://schemas.openxmlformats.org/officeDocument/2006/relationships/slide" Target="/ppt/slides/slide4.xml" Id="R22cd7e1b46b1416b" /><Relationship Type="http://schemas.openxmlformats.org/officeDocument/2006/relationships/slide" Target="/ppt/slides/slide5.xml" Id="R262c536b5115414c" /><Relationship Type="http://schemas.openxmlformats.org/officeDocument/2006/relationships/slide" Target="/ppt/slides/slide6.xml" Id="R9d17d6cb18024b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44ee0a75243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ff5baf75445f4" /><Relationship Type="http://schemas.openxmlformats.org/officeDocument/2006/relationships/theme" Target="/ppt/slideMasters/theme/theme1.xml" Id="R0b7f6bacadc1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ff5baf754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a4ee5c2b7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86a5c7855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e817c0b7b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59778e574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5cc3fe98a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e01e0b85c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torv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frederik@fhr.no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898 945 502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