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defc476db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d97f047c540fa"/>
  </p:sldMasterIdLst>
  <p:sldIdLst>
    <p:sldId xmlns:r="http://schemas.openxmlformats.org/officeDocument/2006/relationships" id="256" r:id="R63d606b239d349a4"/>
    <p:sldId xmlns:r="http://schemas.openxmlformats.org/officeDocument/2006/relationships" id="257" r:id="R9b0a4d407de94fdf"/>
    <p:sldId xmlns:r="http://schemas.openxmlformats.org/officeDocument/2006/relationships" id="258" r:id="Rcd6764b8e88d4ea0"/>
    <p:sldId xmlns:r="http://schemas.openxmlformats.org/officeDocument/2006/relationships" id="259" r:id="R5a0b2d424904426a"/>
    <p:sldId xmlns:r="http://schemas.openxmlformats.org/officeDocument/2006/relationships" id="260" r:id="R1759a70db739440a"/>
    <p:sldId xmlns:r="http://schemas.openxmlformats.org/officeDocument/2006/relationships" id="261" r:id="R24ac04a24fa94b05"/>
    <p:sldId xmlns:r="http://schemas.openxmlformats.org/officeDocument/2006/relationships" id="262" r:id="R92564366cd99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d97f047c540fa" /><Relationship Type="http://schemas.openxmlformats.org/officeDocument/2006/relationships/slide" Target="/ppt/slides/slide1.xml" Id="R63d606b239d349a4" /><Relationship Type="http://schemas.openxmlformats.org/officeDocument/2006/relationships/slide" Target="/ppt/slides/slide2.xml" Id="R9b0a4d407de94fdf" /><Relationship Type="http://schemas.openxmlformats.org/officeDocument/2006/relationships/slide" Target="/ppt/slides/slide3.xml" Id="Rcd6764b8e88d4ea0" /><Relationship Type="http://schemas.openxmlformats.org/officeDocument/2006/relationships/slide" Target="/ppt/slides/slide4.xml" Id="R5a0b2d424904426a" /><Relationship Type="http://schemas.openxmlformats.org/officeDocument/2006/relationships/slide" Target="/ppt/slides/slide5.xml" Id="R1759a70db739440a" /><Relationship Type="http://schemas.openxmlformats.org/officeDocument/2006/relationships/slide" Target="/ppt/slides/slide6.xml" Id="R24ac04a24fa94b05" /><Relationship Type="http://schemas.openxmlformats.org/officeDocument/2006/relationships/slide" Target="/ppt/slides/slide7.xml" Id="R92564366cd99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3e85aaacf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b41a04fc04233" /><Relationship Type="http://schemas.openxmlformats.org/officeDocument/2006/relationships/theme" Target="/ppt/slideMasters/theme/theme1.xml" Id="R1141c0135afa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b41a04fc0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368fc6b6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0c341282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c1dc178fc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1da084a5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c99f8fd4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1e7ef1bf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e91bc100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