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cd3f671c5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1458b24204195"/>
  </p:sldMasterIdLst>
  <p:sldIdLst>
    <p:sldId xmlns:r="http://schemas.openxmlformats.org/officeDocument/2006/relationships" id="256" r:id="Rf6e1ec28e0ae42d9"/>
    <p:sldId xmlns:r="http://schemas.openxmlformats.org/officeDocument/2006/relationships" id="257" r:id="R29bf51936a6149f9"/>
    <p:sldId xmlns:r="http://schemas.openxmlformats.org/officeDocument/2006/relationships" id="258" r:id="R1c231d3b25964fc5"/>
    <p:sldId xmlns:r="http://schemas.openxmlformats.org/officeDocument/2006/relationships" id="259" r:id="Rcb8754f5a9754d5c"/>
    <p:sldId xmlns:r="http://schemas.openxmlformats.org/officeDocument/2006/relationships" id="260" r:id="R478d85be6ba3447b"/>
    <p:sldId xmlns:r="http://schemas.openxmlformats.org/officeDocument/2006/relationships" id="261" r:id="Rc8719a7077c147e6"/>
    <p:sldId xmlns:r="http://schemas.openxmlformats.org/officeDocument/2006/relationships" id="262" r:id="R76d1df8acdfc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1458b24204195" /><Relationship Type="http://schemas.openxmlformats.org/officeDocument/2006/relationships/slide" Target="/ppt/slides/slide1.xml" Id="Rf6e1ec28e0ae42d9" /><Relationship Type="http://schemas.openxmlformats.org/officeDocument/2006/relationships/slide" Target="/ppt/slides/slide2.xml" Id="R29bf51936a6149f9" /><Relationship Type="http://schemas.openxmlformats.org/officeDocument/2006/relationships/slide" Target="/ppt/slides/slide3.xml" Id="R1c231d3b25964fc5" /><Relationship Type="http://schemas.openxmlformats.org/officeDocument/2006/relationships/slide" Target="/ppt/slides/slide4.xml" Id="Rcb8754f5a9754d5c" /><Relationship Type="http://schemas.openxmlformats.org/officeDocument/2006/relationships/slide" Target="/ppt/slides/slide5.xml" Id="R478d85be6ba3447b" /><Relationship Type="http://schemas.openxmlformats.org/officeDocument/2006/relationships/slide" Target="/ppt/slides/slide6.xml" Id="Rc8719a7077c147e6" /><Relationship Type="http://schemas.openxmlformats.org/officeDocument/2006/relationships/slide" Target="/ppt/slides/slide7.xml" Id="R76d1df8acdfc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66cc2984e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7b6dcaba94b70" /><Relationship Type="http://schemas.openxmlformats.org/officeDocument/2006/relationships/theme" Target="/ppt/slideMasters/theme/theme1.xml" Id="Rb56f8dbb7752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7b6dcaba9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0e9eb7ed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1df809fb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db13cb34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c7807470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e21d5af94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ad89e4fc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7f4853481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