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ff3e6c0a1242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bc714b79d84b58"/>
  </p:sldMasterIdLst>
  <p:sldIdLst>
    <p:sldId xmlns:r="http://schemas.openxmlformats.org/officeDocument/2006/relationships" id="256" r:id="R5077e9456f8f4bf8"/>
    <p:sldId xmlns:r="http://schemas.openxmlformats.org/officeDocument/2006/relationships" id="257" r:id="R3eadc3ce97f545f9"/>
    <p:sldId xmlns:r="http://schemas.openxmlformats.org/officeDocument/2006/relationships" id="258" r:id="Rb7b3a551bf9b49bb"/>
    <p:sldId xmlns:r="http://schemas.openxmlformats.org/officeDocument/2006/relationships" id="259" r:id="Radd659be76d44d16"/>
    <p:sldId xmlns:r="http://schemas.openxmlformats.org/officeDocument/2006/relationships" id="260" r:id="R52e418867cb54a1e"/>
    <p:sldId xmlns:r="http://schemas.openxmlformats.org/officeDocument/2006/relationships" id="261" r:id="R6da697be853d449f"/>
    <p:sldId xmlns:r="http://schemas.openxmlformats.org/officeDocument/2006/relationships" id="262" r:id="R2ccb24d525a7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bc714b79d84b58" /><Relationship Type="http://schemas.openxmlformats.org/officeDocument/2006/relationships/slide" Target="/ppt/slides/slide1.xml" Id="R5077e9456f8f4bf8" /><Relationship Type="http://schemas.openxmlformats.org/officeDocument/2006/relationships/slide" Target="/ppt/slides/slide2.xml" Id="R3eadc3ce97f545f9" /><Relationship Type="http://schemas.openxmlformats.org/officeDocument/2006/relationships/slide" Target="/ppt/slides/slide3.xml" Id="Rb7b3a551bf9b49bb" /><Relationship Type="http://schemas.openxmlformats.org/officeDocument/2006/relationships/slide" Target="/ppt/slides/slide4.xml" Id="Radd659be76d44d16" /><Relationship Type="http://schemas.openxmlformats.org/officeDocument/2006/relationships/slide" Target="/ppt/slides/slide5.xml" Id="R52e418867cb54a1e" /><Relationship Type="http://schemas.openxmlformats.org/officeDocument/2006/relationships/slide" Target="/ppt/slides/slide6.xml" Id="R6da697be853d449f" /><Relationship Type="http://schemas.openxmlformats.org/officeDocument/2006/relationships/slide" Target="/ppt/slides/slide7.xml" Id="R2ccb24d525a7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ed93bd38f84d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2b1d7462647d7" /><Relationship Type="http://schemas.openxmlformats.org/officeDocument/2006/relationships/theme" Target="/ppt/slideMasters/theme/theme1.xml" Id="Rae09bee4544746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32b1d7462647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f1234dc9640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ab9605ac24b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c507e1e2b4f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489a5b1d642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98491a5e44d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b5f7500b548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8110462f7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HAAVARDSHOLM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HAAVARDSHOLM HOLDING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1 333 859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1 111 234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1 117 090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5 062 718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5 088 542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 ERIK HAAVARDSHOLM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Claus Haavardsholm, Elleveien 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1444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898 474 682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