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5906a00e5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0273645a8246b8"/>
  </p:sldMasterIdLst>
  <p:sldIdLst>
    <p:sldId xmlns:r="http://schemas.openxmlformats.org/officeDocument/2006/relationships" id="256" r:id="Rc7b0e5af8c164a4c"/>
    <p:sldId xmlns:r="http://schemas.openxmlformats.org/officeDocument/2006/relationships" id="257" r:id="R9a2455841e1f459d"/>
    <p:sldId xmlns:r="http://schemas.openxmlformats.org/officeDocument/2006/relationships" id="258" r:id="Reb8402505a6e426e"/>
    <p:sldId xmlns:r="http://schemas.openxmlformats.org/officeDocument/2006/relationships" id="259" r:id="Rd7783fa466294d0c"/>
    <p:sldId xmlns:r="http://schemas.openxmlformats.org/officeDocument/2006/relationships" id="260" r:id="Rd2012a32e2184818"/>
    <p:sldId xmlns:r="http://schemas.openxmlformats.org/officeDocument/2006/relationships" id="261" r:id="Rc73766296cfd4e5e"/>
    <p:sldId xmlns:r="http://schemas.openxmlformats.org/officeDocument/2006/relationships" id="262" r:id="R90dbc19f7449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273645a8246b8" /><Relationship Type="http://schemas.openxmlformats.org/officeDocument/2006/relationships/slide" Target="/ppt/slides/slide1.xml" Id="Rc7b0e5af8c164a4c" /><Relationship Type="http://schemas.openxmlformats.org/officeDocument/2006/relationships/slide" Target="/ppt/slides/slide2.xml" Id="R9a2455841e1f459d" /><Relationship Type="http://schemas.openxmlformats.org/officeDocument/2006/relationships/slide" Target="/ppt/slides/slide3.xml" Id="Reb8402505a6e426e" /><Relationship Type="http://schemas.openxmlformats.org/officeDocument/2006/relationships/slide" Target="/ppt/slides/slide4.xml" Id="Rd7783fa466294d0c" /><Relationship Type="http://schemas.openxmlformats.org/officeDocument/2006/relationships/slide" Target="/ppt/slides/slide5.xml" Id="Rd2012a32e2184818" /><Relationship Type="http://schemas.openxmlformats.org/officeDocument/2006/relationships/slide" Target="/ppt/slides/slide6.xml" Id="Rc73766296cfd4e5e" /><Relationship Type="http://schemas.openxmlformats.org/officeDocument/2006/relationships/slide" Target="/ppt/slides/slide7.xml" Id="R90dbc19f7449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6110c8570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f4ecee85146af" /><Relationship Type="http://schemas.openxmlformats.org/officeDocument/2006/relationships/theme" Target="/ppt/slideMasters/theme/theme1.xml" Id="Ra76740b7756d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f4ecee85146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f67b44215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7cc252d214a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b2301a5f4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df21792dd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7e043bd5d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b35b12414b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1e7b1a6fa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27 109 224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27 605 355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Godesetkroken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898 096 572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