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b6e58dca043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c45436051346b1"/>
  </p:sldMasterIdLst>
  <p:sldIdLst>
    <p:sldId xmlns:r="http://schemas.openxmlformats.org/officeDocument/2006/relationships" id="256" r:id="R676cb7e560014fa2"/>
    <p:sldId xmlns:r="http://schemas.openxmlformats.org/officeDocument/2006/relationships" id="257" r:id="Rdd0c397a78044802"/>
    <p:sldId xmlns:r="http://schemas.openxmlformats.org/officeDocument/2006/relationships" id="258" r:id="R5282837d80554431"/>
    <p:sldId xmlns:r="http://schemas.openxmlformats.org/officeDocument/2006/relationships" id="259" r:id="R931c3c90c76747d4"/>
    <p:sldId xmlns:r="http://schemas.openxmlformats.org/officeDocument/2006/relationships" id="260" r:id="R7cd593ab609f47ff"/>
    <p:sldId xmlns:r="http://schemas.openxmlformats.org/officeDocument/2006/relationships" id="261" r:id="R74447150a5b542f5"/>
    <p:sldId xmlns:r="http://schemas.openxmlformats.org/officeDocument/2006/relationships" id="262" r:id="R79e57f53a7004a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c45436051346b1" /><Relationship Type="http://schemas.openxmlformats.org/officeDocument/2006/relationships/slide" Target="/ppt/slides/slide1.xml" Id="R676cb7e560014fa2" /><Relationship Type="http://schemas.openxmlformats.org/officeDocument/2006/relationships/slide" Target="/ppt/slides/slide2.xml" Id="Rdd0c397a78044802" /><Relationship Type="http://schemas.openxmlformats.org/officeDocument/2006/relationships/slide" Target="/ppt/slides/slide3.xml" Id="R5282837d80554431" /><Relationship Type="http://schemas.openxmlformats.org/officeDocument/2006/relationships/slide" Target="/ppt/slides/slide4.xml" Id="R931c3c90c76747d4" /><Relationship Type="http://schemas.openxmlformats.org/officeDocument/2006/relationships/slide" Target="/ppt/slides/slide5.xml" Id="R7cd593ab609f47ff" /><Relationship Type="http://schemas.openxmlformats.org/officeDocument/2006/relationships/slide" Target="/ppt/slides/slide6.xml" Id="R74447150a5b542f5" /><Relationship Type="http://schemas.openxmlformats.org/officeDocument/2006/relationships/slide" Target="/ppt/slides/slide7.xml" Id="R79e57f53a7004a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ca8abb68447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deceb32d40fe" /><Relationship Type="http://schemas.openxmlformats.org/officeDocument/2006/relationships/theme" Target="/ppt/slideMasters/theme/theme1.xml" Id="R1b3308e00115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84deceb32d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42032ab87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80cc120e5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9bf0dce234c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0993ad5845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b870e75e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144bdc45e4f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5b0d5691d141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BRØNNUM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BRØNNUM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1 557 149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96,7 %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THUE BØRGE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897 951 452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BRØNNUM AS</a:t>
            </a:r>
          </a:p>
        </p:txBody>
      </p:sp>
    </p:spTree>
  </p:cSld>
  <p:clrMapOvr>
    <a:masterClrMapping xmlns:a="http://schemas.openxmlformats.org/drawingml/2006/main"/>
  </p:clrMapOvr>
</p:sld>
</file>