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9584c94de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f3de8c74e6447f"/>
  </p:sldMasterIdLst>
  <p:sldIdLst>
    <p:sldId xmlns:r="http://schemas.openxmlformats.org/officeDocument/2006/relationships" id="256" r:id="R304b36d0b5c64e58"/>
    <p:sldId xmlns:r="http://schemas.openxmlformats.org/officeDocument/2006/relationships" id="257" r:id="Rcc0e57e4a46a4bd2"/>
    <p:sldId xmlns:r="http://schemas.openxmlformats.org/officeDocument/2006/relationships" id="258" r:id="Rd9c77195cdd34000"/>
    <p:sldId xmlns:r="http://schemas.openxmlformats.org/officeDocument/2006/relationships" id="259" r:id="R055b30fe6c7a42eb"/>
    <p:sldId xmlns:r="http://schemas.openxmlformats.org/officeDocument/2006/relationships" id="260" r:id="Rd89251c28abe44a4"/>
    <p:sldId xmlns:r="http://schemas.openxmlformats.org/officeDocument/2006/relationships" id="261" r:id="R1c9ddac303b54dc7"/>
    <p:sldId xmlns:r="http://schemas.openxmlformats.org/officeDocument/2006/relationships" id="262" r:id="R4efea7aa27cc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3de8c74e6447f" /><Relationship Type="http://schemas.openxmlformats.org/officeDocument/2006/relationships/slide" Target="/ppt/slides/slide1.xml" Id="R304b36d0b5c64e58" /><Relationship Type="http://schemas.openxmlformats.org/officeDocument/2006/relationships/slide" Target="/ppt/slides/slide2.xml" Id="Rcc0e57e4a46a4bd2" /><Relationship Type="http://schemas.openxmlformats.org/officeDocument/2006/relationships/slide" Target="/ppt/slides/slide3.xml" Id="Rd9c77195cdd34000" /><Relationship Type="http://schemas.openxmlformats.org/officeDocument/2006/relationships/slide" Target="/ppt/slides/slide4.xml" Id="R055b30fe6c7a42eb" /><Relationship Type="http://schemas.openxmlformats.org/officeDocument/2006/relationships/slide" Target="/ppt/slides/slide5.xml" Id="Rd89251c28abe44a4" /><Relationship Type="http://schemas.openxmlformats.org/officeDocument/2006/relationships/slide" Target="/ppt/slides/slide6.xml" Id="R1c9ddac303b54dc7" /><Relationship Type="http://schemas.openxmlformats.org/officeDocument/2006/relationships/slide" Target="/ppt/slides/slide7.xml" Id="R4efea7aa27cc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9835ae7dc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32c5095d41f5" /><Relationship Type="http://schemas.openxmlformats.org/officeDocument/2006/relationships/theme" Target="/ppt/slideMasters/theme/theme1.xml" Id="R9d1cc3dbb54f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c32c5095d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3ec85f809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a5daef9d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b871dd58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85451dd28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49f74387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8165ef8f42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8b458913a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