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00fa578c5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b40773eda4c15"/>
  </p:sldMasterIdLst>
  <p:sldIdLst>
    <p:sldId xmlns:r="http://schemas.openxmlformats.org/officeDocument/2006/relationships" id="256" r:id="Re9fc7dd5856b4722"/>
    <p:sldId xmlns:r="http://schemas.openxmlformats.org/officeDocument/2006/relationships" id="257" r:id="R93c13b5230e8497c"/>
    <p:sldId xmlns:r="http://schemas.openxmlformats.org/officeDocument/2006/relationships" id="258" r:id="R89b9ebed70bb486b"/>
    <p:sldId xmlns:r="http://schemas.openxmlformats.org/officeDocument/2006/relationships" id="259" r:id="Rfea5cd41ac53423f"/>
    <p:sldId xmlns:r="http://schemas.openxmlformats.org/officeDocument/2006/relationships" id="260" r:id="R1efa475382174db6"/>
    <p:sldId xmlns:r="http://schemas.openxmlformats.org/officeDocument/2006/relationships" id="261" r:id="Ra9c3169edd3f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b40773eda4c15" /><Relationship Type="http://schemas.openxmlformats.org/officeDocument/2006/relationships/slide" Target="/ppt/slides/slide1.xml" Id="Re9fc7dd5856b4722" /><Relationship Type="http://schemas.openxmlformats.org/officeDocument/2006/relationships/slide" Target="/ppt/slides/slide2.xml" Id="R93c13b5230e8497c" /><Relationship Type="http://schemas.openxmlformats.org/officeDocument/2006/relationships/slide" Target="/ppt/slides/slide3.xml" Id="R89b9ebed70bb486b" /><Relationship Type="http://schemas.openxmlformats.org/officeDocument/2006/relationships/slide" Target="/ppt/slides/slide4.xml" Id="Rfea5cd41ac53423f" /><Relationship Type="http://schemas.openxmlformats.org/officeDocument/2006/relationships/slide" Target="/ppt/slides/slide5.xml" Id="R1efa475382174db6" /><Relationship Type="http://schemas.openxmlformats.org/officeDocument/2006/relationships/slide" Target="/ppt/slides/slide6.xml" Id="Ra9c3169edd3f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e5d707552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273a767c942ee" /><Relationship Type="http://schemas.openxmlformats.org/officeDocument/2006/relationships/theme" Target="/ppt/slideMasters/theme/theme1.xml" Id="R68cd2a183019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273a767c9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73c098b6c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1ae0e46d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ad6a2d31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be0832d5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07819d732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1a1966c47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