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408e76230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b0e7dd7804e1a"/>
  </p:sldMasterIdLst>
  <p:sldIdLst>
    <p:sldId xmlns:r="http://schemas.openxmlformats.org/officeDocument/2006/relationships" id="256" r:id="R719557315bc94106"/>
    <p:sldId xmlns:r="http://schemas.openxmlformats.org/officeDocument/2006/relationships" id="257" r:id="Rc5b1fc051ce042ce"/>
    <p:sldId xmlns:r="http://schemas.openxmlformats.org/officeDocument/2006/relationships" id="258" r:id="Rc3bfd4c8c222451d"/>
    <p:sldId xmlns:r="http://schemas.openxmlformats.org/officeDocument/2006/relationships" id="259" r:id="Rc85f2eff3ba14f0f"/>
    <p:sldId xmlns:r="http://schemas.openxmlformats.org/officeDocument/2006/relationships" id="260" r:id="Rd4dcf45dbe254754"/>
    <p:sldId xmlns:r="http://schemas.openxmlformats.org/officeDocument/2006/relationships" id="261" r:id="R94b9472850e6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b0e7dd7804e1a" /><Relationship Type="http://schemas.openxmlformats.org/officeDocument/2006/relationships/slide" Target="/ppt/slides/slide1.xml" Id="R719557315bc94106" /><Relationship Type="http://schemas.openxmlformats.org/officeDocument/2006/relationships/slide" Target="/ppt/slides/slide2.xml" Id="Rc5b1fc051ce042ce" /><Relationship Type="http://schemas.openxmlformats.org/officeDocument/2006/relationships/slide" Target="/ppt/slides/slide3.xml" Id="Rc3bfd4c8c222451d" /><Relationship Type="http://schemas.openxmlformats.org/officeDocument/2006/relationships/slide" Target="/ppt/slides/slide4.xml" Id="Rc85f2eff3ba14f0f" /><Relationship Type="http://schemas.openxmlformats.org/officeDocument/2006/relationships/slide" Target="/ppt/slides/slide5.xml" Id="Rd4dcf45dbe254754" /><Relationship Type="http://schemas.openxmlformats.org/officeDocument/2006/relationships/slide" Target="/ppt/slides/slide6.xml" Id="R94b9472850e6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7f82c78f6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15932e97141b6" /><Relationship Type="http://schemas.openxmlformats.org/officeDocument/2006/relationships/theme" Target="/ppt/slideMasters/theme/theme1.xml" Id="R83cb262d0911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15932e971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8f690872b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edbea55fd4c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38c9ba95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8d1bd1ae5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14b06489742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09f53a49d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