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20364f4079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adcb3c5b4e46c8"/>
  </p:sldMasterIdLst>
  <p:sldIdLst>
    <p:sldId xmlns:r="http://schemas.openxmlformats.org/officeDocument/2006/relationships" id="256" r:id="R1ee094bc1d3c401b"/>
    <p:sldId xmlns:r="http://schemas.openxmlformats.org/officeDocument/2006/relationships" id="257" r:id="R045e8770e7b046b2"/>
    <p:sldId xmlns:r="http://schemas.openxmlformats.org/officeDocument/2006/relationships" id="258" r:id="R302d274aaf574e06"/>
    <p:sldId xmlns:r="http://schemas.openxmlformats.org/officeDocument/2006/relationships" id="259" r:id="R2ac2964b78f24d51"/>
    <p:sldId xmlns:r="http://schemas.openxmlformats.org/officeDocument/2006/relationships" id="260" r:id="R5a6621c00b2945cd"/>
    <p:sldId xmlns:r="http://schemas.openxmlformats.org/officeDocument/2006/relationships" id="261" r:id="R76c6419b82914a49"/>
    <p:sldId xmlns:r="http://schemas.openxmlformats.org/officeDocument/2006/relationships" id="262" r:id="Rf3873df53091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dcb3c5b4e46c8" /><Relationship Type="http://schemas.openxmlformats.org/officeDocument/2006/relationships/slide" Target="/ppt/slides/slide1.xml" Id="R1ee094bc1d3c401b" /><Relationship Type="http://schemas.openxmlformats.org/officeDocument/2006/relationships/slide" Target="/ppt/slides/slide2.xml" Id="R045e8770e7b046b2" /><Relationship Type="http://schemas.openxmlformats.org/officeDocument/2006/relationships/slide" Target="/ppt/slides/slide3.xml" Id="R302d274aaf574e06" /><Relationship Type="http://schemas.openxmlformats.org/officeDocument/2006/relationships/slide" Target="/ppt/slides/slide4.xml" Id="R2ac2964b78f24d51" /><Relationship Type="http://schemas.openxmlformats.org/officeDocument/2006/relationships/slide" Target="/ppt/slides/slide5.xml" Id="R5a6621c00b2945cd" /><Relationship Type="http://schemas.openxmlformats.org/officeDocument/2006/relationships/slide" Target="/ppt/slides/slide6.xml" Id="R76c6419b82914a49" /><Relationship Type="http://schemas.openxmlformats.org/officeDocument/2006/relationships/slide" Target="/ppt/slides/slide7.xml" Id="Rf3873df53091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d688eb8cd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655cdc078408b" /><Relationship Type="http://schemas.openxmlformats.org/officeDocument/2006/relationships/theme" Target="/ppt/slideMasters/theme/theme1.xml" Id="R96cb097723f3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655cdc078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71d5cb69e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821647d96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3da2ccb0a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dfabf87e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5206f4ab040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641d0e22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15d0c4d55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KERDOS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5 305 905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ULRIKSEN LARS GØRAN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Gøran Ulriksen, Bekkemyrvegen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897 842 432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