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132ca2d383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e04bed9394b8b"/>
  </p:sldMasterIdLst>
  <p:sldIdLst>
    <p:sldId xmlns:r="http://schemas.openxmlformats.org/officeDocument/2006/relationships" id="256" r:id="Ra6d56084ce5c4ecb"/>
    <p:sldId xmlns:r="http://schemas.openxmlformats.org/officeDocument/2006/relationships" id="257" r:id="R0a4eca6937a0406f"/>
    <p:sldId xmlns:r="http://schemas.openxmlformats.org/officeDocument/2006/relationships" id="258" r:id="Ra75acb061e754f6a"/>
    <p:sldId xmlns:r="http://schemas.openxmlformats.org/officeDocument/2006/relationships" id="259" r:id="R713ae9d5532d4438"/>
    <p:sldId xmlns:r="http://schemas.openxmlformats.org/officeDocument/2006/relationships" id="260" r:id="Rbed3246eb89649bc"/>
    <p:sldId xmlns:r="http://schemas.openxmlformats.org/officeDocument/2006/relationships" id="261" r:id="R6071a4fa5df6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e04bed9394b8b" /><Relationship Type="http://schemas.openxmlformats.org/officeDocument/2006/relationships/slide" Target="/ppt/slides/slide1.xml" Id="Ra6d56084ce5c4ecb" /><Relationship Type="http://schemas.openxmlformats.org/officeDocument/2006/relationships/slide" Target="/ppt/slides/slide2.xml" Id="R0a4eca6937a0406f" /><Relationship Type="http://schemas.openxmlformats.org/officeDocument/2006/relationships/slide" Target="/ppt/slides/slide3.xml" Id="Ra75acb061e754f6a" /><Relationship Type="http://schemas.openxmlformats.org/officeDocument/2006/relationships/slide" Target="/ppt/slides/slide4.xml" Id="R713ae9d5532d4438" /><Relationship Type="http://schemas.openxmlformats.org/officeDocument/2006/relationships/slide" Target="/ppt/slides/slide5.xml" Id="Rbed3246eb89649bc" /><Relationship Type="http://schemas.openxmlformats.org/officeDocument/2006/relationships/slide" Target="/ppt/slides/slide6.xml" Id="R6071a4fa5df6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e39541444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07e5488da4dbd" /><Relationship Type="http://schemas.openxmlformats.org/officeDocument/2006/relationships/theme" Target="/ppt/slideMasters/theme/theme1.xml" Id="R46ab7e8da525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07e5488da4d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d92c50692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6dd72c37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4310b9c0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47a86278b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a4b93e9764a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9d5e79bf7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KERDOS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Gøran Ulriksen, Bekkemyrvegen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897 842 432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KERDOS AS</a:t>
            </a:r>
          </a:p>
        </p:txBody>
      </p:sp>
    </p:spTree>
  </p:cSld>
  <p:clrMapOvr>
    <a:masterClrMapping xmlns:a="http://schemas.openxmlformats.org/drawingml/2006/main"/>
  </p:clrMapOvr>
</p:sld>
</file>