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00a5e167bf44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8e165ae1c54a09"/>
  </p:sldMasterIdLst>
  <p:sldIdLst>
    <p:sldId xmlns:r="http://schemas.openxmlformats.org/officeDocument/2006/relationships" id="256" r:id="R512a26c16adf4fe6"/>
    <p:sldId xmlns:r="http://schemas.openxmlformats.org/officeDocument/2006/relationships" id="257" r:id="R7d32b3ad5b184051"/>
    <p:sldId xmlns:r="http://schemas.openxmlformats.org/officeDocument/2006/relationships" id="258" r:id="R222ea13e5cbb4112"/>
    <p:sldId xmlns:r="http://schemas.openxmlformats.org/officeDocument/2006/relationships" id="259" r:id="R23f4aa129e034229"/>
    <p:sldId xmlns:r="http://schemas.openxmlformats.org/officeDocument/2006/relationships" id="260" r:id="R4b8f2e42e4f4467d"/>
    <p:sldId xmlns:r="http://schemas.openxmlformats.org/officeDocument/2006/relationships" id="261" r:id="R592206d6842d48fa"/>
    <p:sldId xmlns:r="http://schemas.openxmlformats.org/officeDocument/2006/relationships" id="262" r:id="R60c5f11a6c7b41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8e165ae1c54a09" /><Relationship Type="http://schemas.openxmlformats.org/officeDocument/2006/relationships/slide" Target="/ppt/slides/slide1.xml" Id="R512a26c16adf4fe6" /><Relationship Type="http://schemas.openxmlformats.org/officeDocument/2006/relationships/slide" Target="/ppt/slides/slide2.xml" Id="R7d32b3ad5b184051" /><Relationship Type="http://schemas.openxmlformats.org/officeDocument/2006/relationships/slide" Target="/ppt/slides/slide3.xml" Id="R222ea13e5cbb4112" /><Relationship Type="http://schemas.openxmlformats.org/officeDocument/2006/relationships/slide" Target="/ppt/slides/slide4.xml" Id="R23f4aa129e034229" /><Relationship Type="http://schemas.openxmlformats.org/officeDocument/2006/relationships/slide" Target="/ppt/slides/slide5.xml" Id="R4b8f2e42e4f4467d" /><Relationship Type="http://schemas.openxmlformats.org/officeDocument/2006/relationships/slide" Target="/ppt/slides/slide6.xml" Id="R592206d6842d48fa" /><Relationship Type="http://schemas.openxmlformats.org/officeDocument/2006/relationships/slide" Target="/ppt/slides/slide7.xml" Id="R60c5f11a6c7b41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8b2452b1c849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8e4bbf63f4c89" /><Relationship Type="http://schemas.openxmlformats.org/officeDocument/2006/relationships/theme" Target="/ppt/slideMasters/theme/theme1.xml" Id="R0ce238b336ce48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88e4bbf63f4c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6975b415f41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19d0ae20b4e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71c35772546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46a29d6f845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96b17c10d47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2bd92bc0a42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de92e4ec443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5 101 524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9 001 139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10 217 473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DANIEL DA SILVA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 Huseby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897 830 892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