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b6759e1e1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d918196a54661"/>
  </p:sldMasterIdLst>
  <p:sldIdLst>
    <p:sldId xmlns:r="http://schemas.openxmlformats.org/officeDocument/2006/relationships" id="256" r:id="R1906d6e254f4407f"/>
    <p:sldId xmlns:r="http://schemas.openxmlformats.org/officeDocument/2006/relationships" id="257" r:id="Re420887f7a454027"/>
    <p:sldId xmlns:r="http://schemas.openxmlformats.org/officeDocument/2006/relationships" id="258" r:id="Rcf43672e05ed4315"/>
    <p:sldId xmlns:r="http://schemas.openxmlformats.org/officeDocument/2006/relationships" id="259" r:id="R52b518589d46430a"/>
    <p:sldId xmlns:r="http://schemas.openxmlformats.org/officeDocument/2006/relationships" id="260" r:id="R1d2e058fe6234aa8"/>
    <p:sldId xmlns:r="http://schemas.openxmlformats.org/officeDocument/2006/relationships" id="261" r:id="R264fa87ec62d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d918196a54661" /><Relationship Type="http://schemas.openxmlformats.org/officeDocument/2006/relationships/slide" Target="/ppt/slides/slide1.xml" Id="R1906d6e254f4407f" /><Relationship Type="http://schemas.openxmlformats.org/officeDocument/2006/relationships/slide" Target="/ppt/slides/slide2.xml" Id="Re420887f7a454027" /><Relationship Type="http://schemas.openxmlformats.org/officeDocument/2006/relationships/slide" Target="/ppt/slides/slide3.xml" Id="Rcf43672e05ed4315" /><Relationship Type="http://schemas.openxmlformats.org/officeDocument/2006/relationships/slide" Target="/ppt/slides/slide4.xml" Id="R52b518589d46430a" /><Relationship Type="http://schemas.openxmlformats.org/officeDocument/2006/relationships/slide" Target="/ppt/slides/slide5.xml" Id="R1d2e058fe6234aa8" /><Relationship Type="http://schemas.openxmlformats.org/officeDocument/2006/relationships/slide" Target="/ppt/slides/slide6.xml" Id="R264fa87ec62d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3e5870124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74572c8c42bf" /><Relationship Type="http://schemas.openxmlformats.org/officeDocument/2006/relationships/theme" Target="/ppt/slideMasters/theme/theme1.xml" Id="R83ded2358b02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d74572c8c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3484b431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8de3f65f1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8e9e64440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9bb7ed0f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15c77d61b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c383100149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Huseby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 AS</a:t>
            </a:r>
          </a:p>
        </p:txBody>
      </p:sp>
    </p:spTree>
  </p:cSld>
  <p:clrMapOvr>
    <a:masterClrMapping xmlns:a="http://schemas.openxmlformats.org/drawingml/2006/main"/>
  </p:clrMapOvr>
</p:sld>
</file>