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25ea50378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4b547a8014dfe"/>
  </p:sldMasterIdLst>
  <p:sldIdLst>
    <p:sldId xmlns:r="http://schemas.openxmlformats.org/officeDocument/2006/relationships" id="256" r:id="R6a6a802ceedf459e"/>
    <p:sldId xmlns:r="http://schemas.openxmlformats.org/officeDocument/2006/relationships" id="257" r:id="Rc5ebbde1cdef44b6"/>
    <p:sldId xmlns:r="http://schemas.openxmlformats.org/officeDocument/2006/relationships" id="258" r:id="R2854402e0c9248a9"/>
    <p:sldId xmlns:r="http://schemas.openxmlformats.org/officeDocument/2006/relationships" id="259" r:id="R184b298499d344b6"/>
    <p:sldId xmlns:r="http://schemas.openxmlformats.org/officeDocument/2006/relationships" id="260" r:id="R67501adac8ef4109"/>
    <p:sldId xmlns:r="http://schemas.openxmlformats.org/officeDocument/2006/relationships" id="261" r:id="R93111f1758464acb"/>
    <p:sldId xmlns:r="http://schemas.openxmlformats.org/officeDocument/2006/relationships" id="262" r:id="R19ea27d1c948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4b547a8014dfe" /><Relationship Type="http://schemas.openxmlformats.org/officeDocument/2006/relationships/slide" Target="/ppt/slides/slide1.xml" Id="R6a6a802ceedf459e" /><Relationship Type="http://schemas.openxmlformats.org/officeDocument/2006/relationships/slide" Target="/ppt/slides/slide2.xml" Id="Rc5ebbde1cdef44b6" /><Relationship Type="http://schemas.openxmlformats.org/officeDocument/2006/relationships/slide" Target="/ppt/slides/slide3.xml" Id="R2854402e0c9248a9" /><Relationship Type="http://schemas.openxmlformats.org/officeDocument/2006/relationships/slide" Target="/ppt/slides/slide4.xml" Id="R184b298499d344b6" /><Relationship Type="http://schemas.openxmlformats.org/officeDocument/2006/relationships/slide" Target="/ppt/slides/slide5.xml" Id="R67501adac8ef4109" /><Relationship Type="http://schemas.openxmlformats.org/officeDocument/2006/relationships/slide" Target="/ppt/slides/slide6.xml" Id="R93111f1758464acb" /><Relationship Type="http://schemas.openxmlformats.org/officeDocument/2006/relationships/slide" Target="/ppt/slides/slide7.xml" Id="R19ea27d1c948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fb071db7e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f2e3efef46c1" /><Relationship Type="http://schemas.openxmlformats.org/officeDocument/2006/relationships/theme" Target="/ppt/slideMasters/theme/theme1.xml" Id="Re7668571fa9d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6f2e3efef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3b81abf1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e79e5349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a4b4b86b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59e18828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adab0967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3741400b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58aa39dc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