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8817301ca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84106f65c4669"/>
  </p:sldMasterIdLst>
  <p:sldIdLst>
    <p:sldId xmlns:r="http://schemas.openxmlformats.org/officeDocument/2006/relationships" id="256" r:id="Rdf5a53708a2741e3"/>
    <p:sldId xmlns:r="http://schemas.openxmlformats.org/officeDocument/2006/relationships" id="257" r:id="R8d0a4fc9928c4418"/>
    <p:sldId xmlns:r="http://schemas.openxmlformats.org/officeDocument/2006/relationships" id="258" r:id="R4f2580558ca34069"/>
    <p:sldId xmlns:r="http://schemas.openxmlformats.org/officeDocument/2006/relationships" id="259" r:id="Rc0f058bf75db425c"/>
    <p:sldId xmlns:r="http://schemas.openxmlformats.org/officeDocument/2006/relationships" id="260" r:id="R11582ff5e8f143f8"/>
    <p:sldId xmlns:r="http://schemas.openxmlformats.org/officeDocument/2006/relationships" id="261" r:id="R6929410d9fca4468"/>
    <p:sldId xmlns:r="http://schemas.openxmlformats.org/officeDocument/2006/relationships" id="262" r:id="R08b2b0b47ac5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84106f65c4669" /><Relationship Type="http://schemas.openxmlformats.org/officeDocument/2006/relationships/slide" Target="/ppt/slides/slide1.xml" Id="Rdf5a53708a2741e3" /><Relationship Type="http://schemas.openxmlformats.org/officeDocument/2006/relationships/slide" Target="/ppt/slides/slide2.xml" Id="R8d0a4fc9928c4418" /><Relationship Type="http://schemas.openxmlformats.org/officeDocument/2006/relationships/slide" Target="/ppt/slides/slide3.xml" Id="R4f2580558ca34069" /><Relationship Type="http://schemas.openxmlformats.org/officeDocument/2006/relationships/slide" Target="/ppt/slides/slide4.xml" Id="Rc0f058bf75db425c" /><Relationship Type="http://schemas.openxmlformats.org/officeDocument/2006/relationships/slide" Target="/ppt/slides/slide5.xml" Id="R11582ff5e8f143f8" /><Relationship Type="http://schemas.openxmlformats.org/officeDocument/2006/relationships/slide" Target="/ppt/slides/slide6.xml" Id="R6929410d9fca4468" /><Relationship Type="http://schemas.openxmlformats.org/officeDocument/2006/relationships/slide" Target="/ppt/slides/slide7.xml" Id="R08b2b0b47ac5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d5c01ff17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4ed174194428" /><Relationship Type="http://schemas.openxmlformats.org/officeDocument/2006/relationships/theme" Target="/ppt/slideMasters/theme/theme1.xml" Id="Rabb8775c0267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c4ed17419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3bb0688ff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f07085170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c2bb6791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f832c016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3831f0d4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ae026b82b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7cfe69315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232 347 088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−36 706 321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40 609 168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218 834 644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