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e477e17d2e4f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7e3c54ed9f4fdd"/>
  </p:sldMasterIdLst>
  <p:sldIdLst>
    <p:sldId xmlns:r="http://schemas.openxmlformats.org/officeDocument/2006/relationships" id="256" r:id="R4460a52dada4462b"/>
    <p:sldId xmlns:r="http://schemas.openxmlformats.org/officeDocument/2006/relationships" id="257" r:id="R5c0dd681a31f42f3"/>
    <p:sldId xmlns:r="http://schemas.openxmlformats.org/officeDocument/2006/relationships" id="258" r:id="R114b045e109e4760"/>
    <p:sldId xmlns:r="http://schemas.openxmlformats.org/officeDocument/2006/relationships" id="259" r:id="R5ba55f2e0612457d"/>
    <p:sldId xmlns:r="http://schemas.openxmlformats.org/officeDocument/2006/relationships" id="260" r:id="Rb2feae63fb81430e"/>
    <p:sldId xmlns:r="http://schemas.openxmlformats.org/officeDocument/2006/relationships" id="261" r:id="Rd0df3b12de8745bd"/>
    <p:sldId xmlns:r="http://schemas.openxmlformats.org/officeDocument/2006/relationships" id="262" r:id="R536050d43da542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7e3c54ed9f4fdd" /><Relationship Type="http://schemas.openxmlformats.org/officeDocument/2006/relationships/slide" Target="/ppt/slides/slide1.xml" Id="R4460a52dada4462b" /><Relationship Type="http://schemas.openxmlformats.org/officeDocument/2006/relationships/slide" Target="/ppt/slides/slide2.xml" Id="R5c0dd681a31f42f3" /><Relationship Type="http://schemas.openxmlformats.org/officeDocument/2006/relationships/slide" Target="/ppt/slides/slide3.xml" Id="R114b045e109e4760" /><Relationship Type="http://schemas.openxmlformats.org/officeDocument/2006/relationships/slide" Target="/ppt/slides/slide4.xml" Id="R5ba55f2e0612457d" /><Relationship Type="http://schemas.openxmlformats.org/officeDocument/2006/relationships/slide" Target="/ppt/slides/slide5.xml" Id="Rb2feae63fb81430e" /><Relationship Type="http://schemas.openxmlformats.org/officeDocument/2006/relationships/slide" Target="/ppt/slides/slide6.xml" Id="Rd0df3b12de8745bd" /><Relationship Type="http://schemas.openxmlformats.org/officeDocument/2006/relationships/slide" Target="/ppt/slides/slide7.xml" Id="R536050d43da542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4cb095094a44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9ada2bc8b4448" /><Relationship Type="http://schemas.openxmlformats.org/officeDocument/2006/relationships/theme" Target="/ppt/slideMasters/theme/theme1.xml" Id="Raa32686946824e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e9ada2bc8b44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f9225b72a84a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4281b0dfa48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d5ec3fb4148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378dab3484f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8f73213604c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01d87a1d0745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12069701b42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ÅDALEN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ÅDALEN INVEST AS ble etablert [år] og holder til i Sarpsborg.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501 194 036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33 202 430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15 579 756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81 751 921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397 972 636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ÅDALEN  –  26,0 %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MAJA ÅDALEN  –  26,0 %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ÅDALEN TOMBRE HOLDING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EAADA INVEST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 ÅDALEN HOLDING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LISØ INVEST AS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Trøskenveien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1708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maja@landegaard.no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897 664 372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ÅDALEN INVEST AS</a:t>
            </a:r>
          </a:p>
        </p:txBody>
      </p:sp>
    </p:spTree>
  </p:cSld>
  <p:clrMapOvr>
    <a:masterClrMapping xmlns:a="http://schemas.openxmlformats.org/drawingml/2006/main"/>
  </p:clrMapOvr>
</p:sld>
</file>