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b68401245904c1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5083e4c8dff43a4"/>
  </p:sldMasterIdLst>
  <p:sldIdLst>
    <p:sldId xmlns:r="http://schemas.openxmlformats.org/officeDocument/2006/relationships" id="256" r:id="Rab1327f48a9b487b"/>
    <p:sldId xmlns:r="http://schemas.openxmlformats.org/officeDocument/2006/relationships" id="257" r:id="R0c5476f9d5dd402f"/>
    <p:sldId xmlns:r="http://schemas.openxmlformats.org/officeDocument/2006/relationships" id="258" r:id="R54ff23571f8f41e7"/>
    <p:sldId xmlns:r="http://schemas.openxmlformats.org/officeDocument/2006/relationships" id="259" r:id="R2250c191db3e4fd0"/>
    <p:sldId xmlns:r="http://schemas.openxmlformats.org/officeDocument/2006/relationships" id="260" r:id="R805f51b9ebd24f19"/>
    <p:sldId xmlns:r="http://schemas.openxmlformats.org/officeDocument/2006/relationships" id="261" r:id="Rbbddef084f254cc1"/>
    <p:sldId xmlns:r="http://schemas.openxmlformats.org/officeDocument/2006/relationships" id="262" r:id="R7337f8b648ac424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5083e4c8dff43a4" /><Relationship Type="http://schemas.openxmlformats.org/officeDocument/2006/relationships/slide" Target="/ppt/slides/slide1.xml" Id="Rab1327f48a9b487b" /><Relationship Type="http://schemas.openxmlformats.org/officeDocument/2006/relationships/slide" Target="/ppt/slides/slide2.xml" Id="R0c5476f9d5dd402f" /><Relationship Type="http://schemas.openxmlformats.org/officeDocument/2006/relationships/slide" Target="/ppt/slides/slide3.xml" Id="R54ff23571f8f41e7" /><Relationship Type="http://schemas.openxmlformats.org/officeDocument/2006/relationships/slide" Target="/ppt/slides/slide4.xml" Id="R2250c191db3e4fd0" /><Relationship Type="http://schemas.openxmlformats.org/officeDocument/2006/relationships/slide" Target="/ppt/slides/slide5.xml" Id="R805f51b9ebd24f19" /><Relationship Type="http://schemas.openxmlformats.org/officeDocument/2006/relationships/slide" Target="/ppt/slides/slide6.xml" Id="Rbbddef084f254cc1" /><Relationship Type="http://schemas.openxmlformats.org/officeDocument/2006/relationships/slide" Target="/ppt/slides/slide7.xml" Id="R7337f8b648ac424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cdece958c944a9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5ef04233c04420" /><Relationship Type="http://schemas.openxmlformats.org/officeDocument/2006/relationships/theme" Target="/ppt/slideMasters/theme/theme1.xml" Id="Rbd525965da82475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85ef04233c0442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34f2edf9cb445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38332433fa42e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6ba74904544cb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74349df8c14f6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9276b757e34c7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ee4fd555064b6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be454dbbce4e7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MOSS ØKONOMISERVICE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MOSS ØKONOMISERVICE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MOSS ØKONOMISERVICE AS ble etablert [år] og holder til i Moss.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MOSS ØKONOMISERVICE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MOSS ØKONOMISERVICE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MOSS ØKONOMISERVICE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4 759 786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−417 457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−452 216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121 301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3 103 668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MOSS ØKONOMISERVICE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LING MEI ØVREHUS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MOSS ØKONOMISERVICE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Helgerødgata 15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1515 Moss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69 27 61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post@mossokonomi.no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www.mossokonomi.no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897 484 692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MOSS ØKONOMISERVICE AS</a:t>
            </a:r>
          </a:p>
        </p:txBody>
      </p:sp>
    </p:spTree>
  </p:cSld>
  <p:clrMapOvr>
    <a:masterClrMapping xmlns:a="http://schemas.openxmlformats.org/drawingml/2006/main"/>
  </p:clrMapOvr>
</p:sld>
</file>