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1c41f5b67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797a37f0340c1"/>
  </p:sldMasterIdLst>
  <p:sldIdLst>
    <p:sldId xmlns:r="http://schemas.openxmlformats.org/officeDocument/2006/relationships" id="256" r:id="Rbf7132c2c20146bd"/>
    <p:sldId xmlns:r="http://schemas.openxmlformats.org/officeDocument/2006/relationships" id="257" r:id="Rd26fe636642e4931"/>
    <p:sldId xmlns:r="http://schemas.openxmlformats.org/officeDocument/2006/relationships" id="258" r:id="R19e9edb83a644955"/>
    <p:sldId xmlns:r="http://schemas.openxmlformats.org/officeDocument/2006/relationships" id="259" r:id="R299d44c512b04e16"/>
    <p:sldId xmlns:r="http://schemas.openxmlformats.org/officeDocument/2006/relationships" id="260" r:id="R2c4e2c2c2917470a"/>
    <p:sldId xmlns:r="http://schemas.openxmlformats.org/officeDocument/2006/relationships" id="261" r:id="Rd05b881b32844bfa"/>
    <p:sldId xmlns:r="http://schemas.openxmlformats.org/officeDocument/2006/relationships" id="262" r:id="Rc42aa2c7a98c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797a37f0340c1" /><Relationship Type="http://schemas.openxmlformats.org/officeDocument/2006/relationships/slide" Target="/ppt/slides/slide1.xml" Id="Rbf7132c2c20146bd" /><Relationship Type="http://schemas.openxmlformats.org/officeDocument/2006/relationships/slide" Target="/ppt/slides/slide2.xml" Id="Rd26fe636642e4931" /><Relationship Type="http://schemas.openxmlformats.org/officeDocument/2006/relationships/slide" Target="/ppt/slides/slide3.xml" Id="R19e9edb83a644955" /><Relationship Type="http://schemas.openxmlformats.org/officeDocument/2006/relationships/slide" Target="/ppt/slides/slide4.xml" Id="R299d44c512b04e16" /><Relationship Type="http://schemas.openxmlformats.org/officeDocument/2006/relationships/slide" Target="/ppt/slides/slide5.xml" Id="R2c4e2c2c2917470a" /><Relationship Type="http://schemas.openxmlformats.org/officeDocument/2006/relationships/slide" Target="/ppt/slides/slide6.xml" Id="Rd05b881b32844bfa" /><Relationship Type="http://schemas.openxmlformats.org/officeDocument/2006/relationships/slide" Target="/ppt/slides/slide7.xml" Id="Rc42aa2c7a98c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dae32129d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3d47061a4b7f" /><Relationship Type="http://schemas.openxmlformats.org/officeDocument/2006/relationships/theme" Target="/ppt/slideMasters/theme/theme1.xml" Id="R41730def62e5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63d47061a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30c0ffc16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13db2e5549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a9f920de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5e4b6a226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b6eee6970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1db80a482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6c8832b29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