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1a60ecc56744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ef349bb6134f88"/>
  </p:sldMasterIdLst>
  <p:sldIdLst>
    <p:sldId xmlns:r="http://schemas.openxmlformats.org/officeDocument/2006/relationships" id="256" r:id="Rb5a0354da4e7427a"/>
    <p:sldId xmlns:r="http://schemas.openxmlformats.org/officeDocument/2006/relationships" id="257" r:id="R0f49a43ddfb84505"/>
    <p:sldId xmlns:r="http://schemas.openxmlformats.org/officeDocument/2006/relationships" id="258" r:id="R185b57d06a22430a"/>
    <p:sldId xmlns:r="http://schemas.openxmlformats.org/officeDocument/2006/relationships" id="259" r:id="R8a153a795e5748ed"/>
    <p:sldId xmlns:r="http://schemas.openxmlformats.org/officeDocument/2006/relationships" id="260" r:id="R8b2075fb6b8741bd"/>
    <p:sldId xmlns:r="http://schemas.openxmlformats.org/officeDocument/2006/relationships" id="261" r:id="R9415c0430ecb43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ef349bb6134f88" /><Relationship Type="http://schemas.openxmlformats.org/officeDocument/2006/relationships/slide" Target="/ppt/slides/slide1.xml" Id="Rb5a0354da4e7427a" /><Relationship Type="http://schemas.openxmlformats.org/officeDocument/2006/relationships/slide" Target="/ppt/slides/slide2.xml" Id="R0f49a43ddfb84505" /><Relationship Type="http://schemas.openxmlformats.org/officeDocument/2006/relationships/slide" Target="/ppt/slides/slide3.xml" Id="R185b57d06a22430a" /><Relationship Type="http://schemas.openxmlformats.org/officeDocument/2006/relationships/slide" Target="/ppt/slides/slide4.xml" Id="R8a153a795e5748ed" /><Relationship Type="http://schemas.openxmlformats.org/officeDocument/2006/relationships/slide" Target="/ppt/slides/slide5.xml" Id="R8b2075fb6b8741bd" /><Relationship Type="http://schemas.openxmlformats.org/officeDocument/2006/relationships/slide" Target="/ppt/slides/slide6.xml" Id="R9415c0430ecb43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f0d36d9c0a4e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05078febc4e52" /><Relationship Type="http://schemas.openxmlformats.org/officeDocument/2006/relationships/theme" Target="/ppt/slideMasters/theme/theme1.xml" Id="Rd2736df8388e40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205078febc4e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2cdbbd1f84f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041754f4247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85addd82d45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924734e294f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b905370c142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b3dcc24164b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SMN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SMN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650 276 041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1 146 178 803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4 814 328 568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4 893 059 323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post@smnstiftelsen.no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897 153 912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