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92254419b741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86a3e2e5b24f89"/>
  </p:sldMasterIdLst>
  <p:sldIdLst>
    <p:sldId xmlns:r="http://schemas.openxmlformats.org/officeDocument/2006/relationships" id="256" r:id="R3eb943c2a6804553"/>
    <p:sldId xmlns:r="http://schemas.openxmlformats.org/officeDocument/2006/relationships" id="257" r:id="R02c18ba4c58a4927"/>
    <p:sldId xmlns:r="http://schemas.openxmlformats.org/officeDocument/2006/relationships" id="258" r:id="Rdb931b70a5b54ef4"/>
    <p:sldId xmlns:r="http://schemas.openxmlformats.org/officeDocument/2006/relationships" id="259" r:id="Re3a3c09287634d72"/>
    <p:sldId xmlns:r="http://schemas.openxmlformats.org/officeDocument/2006/relationships" id="260" r:id="R54ef13b5940547ef"/>
    <p:sldId xmlns:r="http://schemas.openxmlformats.org/officeDocument/2006/relationships" id="261" r:id="R1f36c2489fd54620"/>
    <p:sldId xmlns:r="http://schemas.openxmlformats.org/officeDocument/2006/relationships" id="262" r:id="Ra84d9dae580542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6a3e2e5b24f89" /><Relationship Type="http://schemas.openxmlformats.org/officeDocument/2006/relationships/slide" Target="/ppt/slides/slide1.xml" Id="R3eb943c2a6804553" /><Relationship Type="http://schemas.openxmlformats.org/officeDocument/2006/relationships/slide" Target="/ppt/slides/slide2.xml" Id="R02c18ba4c58a4927" /><Relationship Type="http://schemas.openxmlformats.org/officeDocument/2006/relationships/slide" Target="/ppt/slides/slide3.xml" Id="Rdb931b70a5b54ef4" /><Relationship Type="http://schemas.openxmlformats.org/officeDocument/2006/relationships/slide" Target="/ppt/slides/slide4.xml" Id="Re3a3c09287634d72" /><Relationship Type="http://schemas.openxmlformats.org/officeDocument/2006/relationships/slide" Target="/ppt/slides/slide5.xml" Id="R54ef13b5940547ef" /><Relationship Type="http://schemas.openxmlformats.org/officeDocument/2006/relationships/slide" Target="/ppt/slides/slide6.xml" Id="R1f36c2489fd54620" /><Relationship Type="http://schemas.openxmlformats.org/officeDocument/2006/relationships/slide" Target="/ppt/slides/slide7.xml" Id="Ra84d9dae580542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e093e2f11a4a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1ef625732465d" /><Relationship Type="http://schemas.openxmlformats.org/officeDocument/2006/relationships/theme" Target="/ppt/slideMasters/theme/theme1.xml" Id="Rc1e1e77f3ddd4a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71ef62573246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83a0dd8454a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b41e64ae14a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858e2db7148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c20d6e82c49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8678b831743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4ca858b1642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ea194608044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 EIENDOM AS ble etablert [år] og holder til i Grua.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1 523 851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1 972 435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5 811 705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Grua torg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2742 Grua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897 090 902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 EIENDOM AS</a:t>
            </a:r>
          </a:p>
        </p:txBody>
      </p:sp>
    </p:spTree>
  </p:cSld>
  <p:clrMapOvr>
    <a:masterClrMapping xmlns:a="http://schemas.openxmlformats.org/drawingml/2006/main"/>
  </p:clrMapOvr>
</p:sld>
</file>