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92dbe3acad4d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1b3bfb97e24134"/>
  </p:sldMasterIdLst>
  <p:sldIdLst>
    <p:sldId xmlns:r="http://schemas.openxmlformats.org/officeDocument/2006/relationships" id="256" r:id="Ra5f1896878be4bd5"/>
    <p:sldId xmlns:r="http://schemas.openxmlformats.org/officeDocument/2006/relationships" id="257" r:id="R0039314627574506"/>
    <p:sldId xmlns:r="http://schemas.openxmlformats.org/officeDocument/2006/relationships" id="258" r:id="R2b8ce18ddc784c42"/>
    <p:sldId xmlns:r="http://schemas.openxmlformats.org/officeDocument/2006/relationships" id="259" r:id="Rd08a398e4e1a46be"/>
    <p:sldId xmlns:r="http://schemas.openxmlformats.org/officeDocument/2006/relationships" id="260" r:id="R4445e19f140140fa"/>
    <p:sldId xmlns:r="http://schemas.openxmlformats.org/officeDocument/2006/relationships" id="261" r:id="R613cf0f1ef154611"/>
    <p:sldId xmlns:r="http://schemas.openxmlformats.org/officeDocument/2006/relationships" id="262" r:id="Rcb6a66f51186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b3bfb97e24134" /><Relationship Type="http://schemas.openxmlformats.org/officeDocument/2006/relationships/slide" Target="/ppt/slides/slide1.xml" Id="Ra5f1896878be4bd5" /><Relationship Type="http://schemas.openxmlformats.org/officeDocument/2006/relationships/slide" Target="/ppt/slides/slide2.xml" Id="R0039314627574506" /><Relationship Type="http://schemas.openxmlformats.org/officeDocument/2006/relationships/slide" Target="/ppt/slides/slide3.xml" Id="R2b8ce18ddc784c42" /><Relationship Type="http://schemas.openxmlformats.org/officeDocument/2006/relationships/slide" Target="/ppt/slides/slide4.xml" Id="Rd08a398e4e1a46be" /><Relationship Type="http://schemas.openxmlformats.org/officeDocument/2006/relationships/slide" Target="/ppt/slides/slide5.xml" Id="R4445e19f140140fa" /><Relationship Type="http://schemas.openxmlformats.org/officeDocument/2006/relationships/slide" Target="/ppt/slides/slide6.xml" Id="R613cf0f1ef154611" /><Relationship Type="http://schemas.openxmlformats.org/officeDocument/2006/relationships/slide" Target="/ppt/slides/slide7.xml" Id="Rcb6a66f51186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3d5e4fafd44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62ccf614d140f6" /><Relationship Type="http://schemas.openxmlformats.org/officeDocument/2006/relationships/theme" Target="/ppt/slideMasters/theme/theme1.xml" Id="Racaab3f35bf0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62ccf614d1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37a84b00b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9685df8b43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438e23ba3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dd60b5fa4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c5cbd13d546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10782230f4e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92df5763d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CERRO 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CERRO RICO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1 022 693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1 977 843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Blåklokkeveien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isorheim@gmail.com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897 019 922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CERRO RICO AS</a:t>
            </a:r>
          </a:p>
        </p:txBody>
      </p:sp>
    </p:spTree>
  </p:cSld>
  <p:clrMapOvr>
    <a:masterClrMapping xmlns:a="http://schemas.openxmlformats.org/drawingml/2006/main"/>
  </p:clrMapOvr>
</p:sld>
</file>