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8e22c07c864f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e48cc952754468"/>
  </p:sldMasterIdLst>
  <p:sldIdLst>
    <p:sldId xmlns:r="http://schemas.openxmlformats.org/officeDocument/2006/relationships" id="256" r:id="Reb2248de26c54ca0"/>
    <p:sldId xmlns:r="http://schemas.openxmlformats.org/officeDocument/2006/relationships" id="257" r:id="R46bd8575def34ebf"/>
    <p:sldId xmlns:r="http://schemas.openxmlformats.org/officeDocument/2006/relationships" id="258" r:id="R4a9cc7c182554a25"/>
    <p:sldId xmlns:r="http://schemas.openxmlformats.org/officeDocument/2006/relationships" id="259" r:id="R3c2c8061f10641c8"/>
    <p:sldId xmlns:r="http://schemas.openxmlformats.org/officeDocument/2006/relationships" id="260" r:id="Re38546c6a8284237"/>
    <p:sldId xmlns:r="http://schemas.openxmlformats.org/officeDocument/2006/relationships" id="261" r:id="Rb155c523594e45cf"/>
    <p:sldId xmlns:r="http://schemas.openxmlformats.org/officeDocument/2006/relationships" id="262" r:id="R1551d1865c1642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48cc952754468" /><Relationship Type="http://schemas.openxmlformats.org/officeDocument/2006/relationships/slide" Target="/ppt/slides/slide1.xml" Id="Reb2248de26c54ca0" /><Relationship Type="http://schemas.openxmlformats.org/officeDocument/2006/relationships/slide" Target="/ppt/slides/slide2.xml" Id="R46bd8575def34ebf" /><Relationship Type="http://schemas.openxmlformats.org/officeDocument/2006/relationships/slide" Target="/ppt/slides/slide3.xml" Id="R4a9cc7c182554a25" /><Relationship Type="http://schemas.openxmlformats.org/officeDocument/2006/relationships/slide" Target="/ppt/slides/slide4.xml" Id="R3c2c8061f10641c8" /><Relationship Type="http://schemas.openxmlformats.org/officeDocument/2006/relationships/slide" Target="/ppt/slides/slide5.xml" Id="Re38546c6a8284237" /><Relationship Type="http://schemas.openxmlformats.org/officeDocument/2006/relationships/slide" Target="/ppt/slides/slide6.xml" Id="Rb155c523594e45cf" /><Relationship Type="http://schemas.openxmlformats.org/officeDocument/2006/relationships/slide" Target="/ppt/slides/slide7.xml" Id="R1551d1865c1642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3c313002454b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fb13e75eb4597" /><Relationship Type="http://schemas.openxmlformats.org/officeDocument/2006/relationships/theme" Target="/ppt/slideMasters/theme/theme1.xml" Id="R2f1862b90fed40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bfb13e75eb45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3060e51e34c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3a6fd793c45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3ffff51704f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956435fb04a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82a6ca7ab47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92d99962946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b7b71a1c044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DATAPLAN ALPHA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ALPHA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60 957 511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8 542 140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7 009 623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27 696 354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896 861 042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