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22273bf41c44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f03544491848eb"/>
  </p:sldMasterIdLst>
  <p:sldIdLst>
    <p:sldId xmlns:r="http://schemas.openxmlformats.org/officeDocument/2006/relationships" id="256" r:id="R8ce854c72aef4578"/>
    <p:sldId xmlns:r="http://schemas.openxmlformats.org/officeDocument/2006/relationships" id="257" r:id="Raa5d21813c184b1c"/>
    <p:sldId xmlns:r="http://schemas.openxmlformats.org/officeDocument/2006/relationships" id="258" r:id="R9c5f3b685ebd435f"/>
    <p:sldId xmlns:r="http://schemas.openxmlformats.org/officeDocument/2006/relationships" id="259" r:id="R8919fdefdb134eea"/>
    <p:sldId xmlns:r="http://schemas.openxmlformats.org/officeDocument/2006/relationships" id="260" r:id="Rdff01c99a94f4404"/>
    <p:sldId xmlns:r="http://schemas.openxmlformats.org/officeDocument/2006/relationships" id="261" r:id="Rea7b4bda6aae4714"/>
    <p:sldId xmlns:r="http://schemas.openxmlformats.org/officeDocument/2006/relationships" id="262" r:id="R9d2aacd5917a4d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f03544491848eb" /><Relationship Type="http://schemas.openxmlformats.org/officeDocument/2006/relationships/slide" Target="/ppt/slides/slide1.xml" Id="R8ce854c72aef4578" /><Relationship Type="http://schemas.openxmlformats.org/officeDocument/2006/relationships/slide" Target="/ppt/slides/slide2.xml" Id="Raa5d21813c184b1c" /><Relationship Type="http://schemas.openxmlformats.org/officeDocument/2006/relationships/slide" Target="/ppt/slides/slide3.xml" Id="R9c5f3b685ebd435f" /><Relationship Type="http://schemas.openxmlformats.org/officeDocument/2006/relationships/slide" Target="/ppt/slides/slide4.xml" Id="R8919fdefdb134eea" /><Relationship Type="http://schemas.openxmlformats.org/officeDocument/2006/relationships/slide" Target="/ppt/slides/slide5.xml" Id="Rdff01c99a94f4404" /><Relationship Type="http://schemas.openxmlformats.org/officeDocument/2006/relationships/slide" Target="/ppt/slides/slide6.xml" Id="Rea7b4bda6aae4714" /><Relationship Type="http://schemas.openxmlformats.org/officeDocument/2006/relationships/slide" Target="/ppt/slides/slide7.xml" Id="R9d2aacd5917a4d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67dbeca2a147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0eb030f784e76" /><Relationship Type="http://schemas.openxmlformats.org/officeDocument/2006/relationships/theme" Target="/ppt/slideMasters/theme/theme1.xml" Id="R4dedc94e6d1642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c0eb030f784e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b78abc3664a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0a8ec04ac4b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43091cbfd4a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ee646b0dc46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dadd1f0d04e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1647707d74e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633396f0641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HJELPI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HJELPI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268 356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255 941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249 460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11 839 099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11 868 682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HOPLAND INGVILD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HOPLAND JAN-ERIK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Plogveien 34A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896 593 382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HJELPI AS</a:t>
            </a:r>
          </a:p>
        </p:txBody>
      </p:sp>
    </p:spTree>
  </p:cSld>
  <p:clrMapOvr>
    <a:masterClrMapping xmlns:a="http://schemas.openxmlformats.org/drawingml/2006/main"/>
  </p:clrMapOvr>
</p:sld>
</file>