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6a0e5001cf47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167ae8c2324262"/>
  </p:sldMasterIdLst>
  <p:sldIdLst>
    <p:sldId xmlns:r="http://schemas.openxmlformats.org/officeDocument/2006/relationships" id="256" r:id="R3b57530528ae43ce"/>
    <p:sldId xmlns:r="http://schemas.openxmlformats.org/officeDocument/2006/relationships" id="257" r:id="R9cbfc7ae63b246ca"/>
    <p:sldId xmlns:r="http://schemas.openxmlformats.org/officeDocument/2006/relationships" id="258" r:id="R81b85ca9e8114410"/>
    <p:sldId xmlns:r="http://schemas.openxmlformats.org/officeDocument/2006/relationships" id="259" r:id="R3881f860286447af"/>
    <p:sldId xmlns:r="http://schemas.openxmlformats.org/officeDocument/2006/relationships" id="260" r:id="R83a7ea86ce0d4426"/>
    <p:sldId xmlns:r="http://schemas.openxmlformats.org/officeDocument/2006/relationships" id="261" r:id="R6d78e0c7bef544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167ae8c2324262" /><Relationship Type="http://schemas.openxmlformats.org/officeDocument/2006/relationships/slide" Target="/ppt/slides/slide1.xml" Id="R3b57530528ae43ce" /><Relationship Type="http://schemas.openxmlformats.org/officeDocument/2006/relationships/slide" Target="/ppt/slides/slide2.xml" Id="R9cbfc7ae63b246ca" /><Relationship Type="http://schemas.openxmlformats.org/officeDocument/2006/relationships/slide" Target="/ppt/slides/slide3.xml" Id="R81b85ca9e8114410" /><Relationship Type="http://schemas.openxmlformats.org/officeDocument/2006/relationships/slide" Target="/ppt/slides/slide4.xml" Id="R3881f860286447af" /><Relationship Type="http://schemas.openxmlformats.org/officeDocument/2006/relationships/slide" Target="/ppt/slides/slide5.xml" Id="R83a7ea86ce0d4426" /><Relationship Type="http://schemas.openxmlformats.org/officeDocument/2006/relationships/slide" Target="/ppt/slides/slide6.xml" Id="R6d78e0c7bef544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82b2c5567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b5bf9ddb14005" /><Relationship Type="http://schemas.openxmlformats.org/officeDocument/2006/relationships/theme" Target="/ppt/slideMasters/theme/theme1.xml" Id="R73280badb30041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b5bf9ddb140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1453127bc48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92a7240d343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9339cb97042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56ef9db2f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cf8e09d6a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425bbadcf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HJELPI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Plogveien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896 593 382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HJELPI AS</a:t>
            </a:r>
          </a:p>
        </p:txBody>
      </p:sp>
    </p:spTree>
  </p:cSld>
  <p:clrMapOvr>
    <a:masterClrMapping xmlns:a="http://schemas.openxmlformats.org/drawingml/2006/main"/>
  </p:clrMapOvr>
</p:sld>
</file>